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2" r:id="rId6"/>
    <p:sldId id="263" r:id="rId7"/>
    <p:sldId id="264"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5ADE7C-9CBC-4D31-B1AE-64F105E5D92D}" v="2" dt="2026-03-27T14:22:58.0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142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r>
            <a:rPr lang="en-US" b="1" i="0" baseline="0" dirty="0"/>
            <a:t>Click on Download document:</a:t>
          </a:r>
          <a:endParaRPr lang="en-US" dirty="0"/>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EDD6B7-C20E-4548-8DB5-3F33DA4FA5C2}" type="doc">
      <dgm:prSet loTypeId="urn:microsoft.com/office/officeart/2005/8/layout/vProcess5" loCatId="process" qsTypeId="urn:microsoft.com/office/officeart/2005/8/quickstyle/simple4" qsCatId="simple" csTypeId="urn:microsoft.com/office/officeart/2005/8/colors/accent5_2" csCatId="accent5" phldr="1"/>
      <dgm:spPr/>
      <dgm:t>
        <a:bodyPr/>
        <a:lstStyle/>
        <a:p>
          <a:endParaRPr lang="en-US"/>
        </a:p>
      </dgm:t>
    </dgm:pt>
    <dgm:pt modelId="{13460500-2F15-46A9-8C9B-C70F882A6D24}" type="pres">
      <dgm:prSet presAssocID="{BBEDD6B7-C20E-4548-8DB5-3F33DA4FA5C2}" presName="outerComposite" presStyleCnt="0">
        <dgm:presLayoutVars>
          <dgm:chMax val="5"/>
          <dgm:dir/>
          <dgm:resizeHandles val="exact"/>
        </dgm:presLayoutVars>
      </dgm:prSet>
      <dgm:spPr/>
    </dgm:pt>
    <dgm:pt modelId="{F0F5F37A-91E1-49A9-AD2D-98904E1FFB3B}" type="pres">
      <dgm:prSet presAssocID="{BBEDD6B7-C20E-4548-8DB5-3F33DA4FA5C2}" presName="dummyMaxCanvas" presStyleCnt="0">
        <dgm:presLayoutVars/>
      </dgm:prSet>
      <dgm:spPr/>
    </dgm:pt>
  </dgm:ptLst>
  <dgm:cxnLst>
    <dgm:cxn modelId="{D169CFB1-18F1-4042-9D14-0E6F5441797F}" type="presOf" srcId="{BBEDD6B7-C20E-4548-8DB5-3F33DA4FA5C2}" destId="{13460500-2F15-46A9-8C9B-C70F882A6D24}" srcOrd="0" destOrd="0" presId="urn:microsoft.com/office/officeart/2005/8/layout/vProcess5"/>
    <dgm:cxn modelId="{CD12C7B9-481C-414C-A34A-6C6BEB789B8C}" type="presParOf" srcId="{13460500-2F15-46A9-8C9B-C70F882A6D24}" destId="{F0F5F37A-91E1-49A9-AD2D-98904E1FFB3B}" srcOrd="0"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custT="1"/>
      <dgm:spPr/>
      <dgm:t>
        <a:bodyPr/>
        <a:lstStyle/>
        <a:p>
          <a:r>
            <a:rPr lang="en-US" sz="2400" b="1" dirty="0"/>
            <a:t>The downloaded document will look like the screenshot to the right:</a:t>
          </a:r>
        </a:p>
        <a:p>
          <a:endParaRPr lang="en-US" sz="1800" b="1" dirty="0"/>
        </a:p>
        <a:p>
          <a:r>
            <a:rPr lang="en-US" sz="2400" b="1" dirty="0"/>
            <a:t>Please print out, complete, and notarize the document.</a:t>
          </a:r>
          <a:endParaRPr lang="en-US" sz="2400" dirty="0"/>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r>
            <a:rPr lang="en-US" b="1" dirty="0"/>
            <a:t>Once the CPCN Annual Utility Report is physically notarized, it must be uploaded to the CPCN Annual Utility Report location found on your DEP Submission Portal.  Find the report on your DEP Submission Portal (pictured below) and select your report:</a:t>
          </a:r>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EDD6B7-C20E-4548-8DB5-3F33DA4FA5C2}" type="doc">
      <dgm:prSet loTypeId="urn:microsoft.com/office/officeart/2005/8/layout/vProcess5" loCatId="process" qsTypeId="urn:microsoft.com/office/officeart/2005/8/quickstyle/simple4" qsCatId="simple" csTypeId="urn:microsoft.com/office/officeart/2005/8/colors/accent5_2" csCatId="accent5" phldr="1"/>
      <dgm:spPr/>
      <dgm:t>
        <a:bodyPr/>
        <a:lstStyle/>
        <a:p>
          <a:endParaRPr lang="en-US"/>
        </a:p>
      </dgm:t>
    </dgm:pt>
    <dgm:pt modelId="{13460500-2F15-46A9-8C9B-C70F882A6D24}" type="pres">
      <dgm:prSet presAssocID="{BBEDD6B7-C20E-4548-8DB5-3F33DA4FA5C2}" presName="outerComposite" presStyleCnt="0">
        <dgm:presLayoutVars>
          <dgm:chMax val="5"/>
          <dgm:dir/>
          <dgm:resizeHandles val="exact"/>
        </dgm:presLayoutVars>
      </dgm:prSet>
      <dgm:spPr/>
    </dgm:pt>
    <dgm:pt modelId="{F0F5F37A-91E1-49A9-AD2D-98904E1FFB3B}" type="pres">
      <dgm:prSet presAssocID="{BBEDD6B7-C20E-4548-8DB5-3F33DA4FA5C2}" presName="dummyMaxCanvas" presStyleCnt="0">
        <dgm:presLayoutVars/>
      </dgm:prSet>
      <dgm:spPr/>
    </dgm:pt>
  </dgm:ptLst>
  <dgm:cxnLst>
    <dgm:cxn modelId="{D169CFB1-18F1-4042-9D14-0E6F5441797F}" type="presOf" srcId="{BBEDD6B7-C20E-4548-8DB5-3F33DA4FA5C2}" destId="{13460500-2F15-46A9-8C9B-C70F882A6D24}" srcOrd="0" destOrd="0" presId="urn:microsoft.com/office/officeart/2005/8/layout/vProcess5"/>
    <dgm:cxn modelId="{CD12C7B9-481C-414C-A34A-6C6BEB789B8C}" type="presParOf" srcId="{13460500-2F15-46A9-8C9B-C70F882A6D24}" destId="{F0F5F37A-91E1-49A9-AD2D-98904E1FFB3B}" srcOrd="0"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r>
            <a:rPr lang="en-US" b="1" dirty="0"/>
            <a:t>After selecting your CPCN Annual Report “Workflow Name,” you will be directed to the below image.  Click “Select files” to upload your scanned physically notarized document:</a:t>
          </a:r>
          <a:endParaRPr lang="en-US" dirty="0"/>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r>
            <a:rPr lang="en-US" b="1" dirty="0"/>
            <a:t>The image below will appear for you to select and upload your scanned physically notarized document.  Find the file and select “Open”  </a:t>
          </a:r>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BEDD6B7-C20E-4548-8DB5-3F33DA4FA5C2}" type="doc">
      <dgm:prSet loTypeId="urn:microsoft.com/office/officeart/2005/8/layout/vProcess5" loCatId="process" qsTypeId="urn:microsoft.com/office/officeart/2005/8/quickstyle/simple4" qsCatId="simple" csTypeId="urn:microsoft.com/office/officeart/2005/8/colors/accent5_2" csCatId="accent5" phldr="1"/>
      <dgm:spPr/>
      <dgm:t>
        <a:bodyPr/>
        <a:lstStyle/>
        <a:p>
          <a:endParaRPr lang="en-US"/>
        </a:p>
      </dgm:t>
    </dgm:pt>
    <dgm:pt modelId="{13460500-2F15-46A9-8C9B-C70F882A6D24}" type="pres">
      <dgm:prSet presAssocID="{BBEDD6B7-C20E-4548-8DB5-3F33DA4FA5C2}" presName="outerComposite" presStyleCnt="0">
        <dgm:presLayoutVars>
          <dgm:chMax val="5"/>
          <dgm:dir/>
          <dgm:resizeHandles val="exact"/>
        </dgm:presLayoutVars>
      </dgm:prSet>
      <dgm:spPr/>
    </dgm:pt>
    <dgm:pt modelId="{F0F5F37A-91E1-49A9-AD2D-98904E1FFB3B}" type="pres">
      <dgm:prSet presAssocID="{BBEDD6B7-C20E-4548-8DB5-3F33DA4FA5C2}" presName="dummyMaxCanvas" presStyleCnt="0">
        <dgm:presLayoutVars/>
      </dgm:prSet>
      <dgm:spPr/>
    </dgm:pt>
  </dgm:ptLst>
  <dgm:cxnLst>
    <dgm:cxn modelId="{D169CFB1-18F1-4042-9D14-0E6F5441797F}" type="presOf" srcId="{BBEDD6B7-C20E-4548-8DB5-3F33DA4FA5C2}" destId="{13460500-2F15-46A9-8C9B-C70F882A6D24}" srcOrd="0" destOrd="0" presId="urn:microsoft.com/office/officeart/2005/8/layout/vProcess5"/>
    <dgm:cxn modelId="{CD12C7B9-481C-414C-A34A-6C6BEB789B8C}" type="presParOf" srcId="{13460500-2F15-46A9-8C9B-C70F882A6D24}" destId="{F0F5F37A-91E1-49A9-AD2D-98904E1FFB3B}" srcOrd="0"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pPr>
            <a:buNone/>
          </a:pPr>
          <a:r>
            <a:rPr lang="en-US" b="1" dirty="0"/>
            <a:t>Once you upload your scanned physically notarized document, it will appear as shown below: </a:t>
          </a:r>
          <a:endParaRPr lang="en-US" dirty="0"/>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BEDD6B7-C20E-4548-8DB5-3F33DA4FA5C2}" type="doc">
      <dgm:prSet loTypeId="urn:microsoft.com/office/officeart/2005/8/layout/vProcess5" loCatId="process" qsTypeId="urn:microsoft.com/office/officeart/2005/8/quickstyle/simple4" qsCatId="simple" csTypeId="urn:microsoft.com/office/officeart/2005/8/colors/accent5_2" csCatId="accent5" phldr="1"/>
      <dgm:spPr/>
      <dgm:t>
        <a:bodyPr/>
        <a:lstStyle/>
        <a:p>
          <a:endParaRPr lang="en-US"/>
        </a:p>
      </dgm:t>
    </dgm:pt>
    <dgm:pt modelId="{13460500-2F15-46A9-8C9B-C70F882A6D24}" type="pres">
      <dgm:prSet presAssocID="{BBEDD6B7-C20E-4548-8DB5-3F33DA4FA5C2}" presName="outerComposite" presStyleCnt="0">
        <dgm:presLayoutVars>
          <dgm:chMax val="5"/>
          <dgm:dir/>
          <dgm:resizeHandles val="exact"/>
        </dgm:presLayoutVars>
      </dgm:prSet>
      <dgm:spPr/>
    </dgm:pt>
    <dgm:pt modelId="{F0F5F37A-91E1-49A9-AD2D-98904E1FFB3B}" type="pres">
      <dgm:prSet presAssocID="{BBEDD6B7-C20E-4548-8DB5-3F33DA4FA5C2}" presName="dummyMaxCanvas" presStyleCnt="0">
        <dgm:presLayoutVars/>
      </dgm:prSet>
      <dgm:spPr/>
    </dgm:pt>
  </dgm:ptLst>
  <dgm:cxnLst>
    <dgm:cxn modelId="{D169CFB1-18F1-4042-9D14-0E6F5441797F}" type="presOf" srcId="{BBEDD6B7-C20E-4548-8DB5-3F33DA4FA5C2}" destId="{13460500-2F15-46A9-8C9B-C70F882A6D24}" srcOrd="0" destOrd="0" presId="urn:microsoft.com/office/officeart/2005/8/layout/vProcess5"/>
    <dgm:cxn modelId="{CD12C7B9-481C-414C-A34A-6C6BEB789B8C}" type="presParOf" srcId="{13460500-2F15-46A9-8C9B-C70F882A6D24}" destId="{F0F5F37A-91E1-49A9-AD2D-98904E1FFB3B}" srcOrd="0"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BEDD6B7-C20E-4548-8DB5-3F33DA4FA5C2}" type="doc">
      <dgm:prSet loTypeId="urn:microsoft.com/office/officeart/2008/layout/LinedList" loCatId="list" qsTypeId="urn:microsoft.com/office/officeart/2005/8/quickstyle/simple2" qsCatId="simple" csTypeId="urn:microsoft.com/office/officeart/2005/8/colors/accent0_3" csCatId="mainScheme" phldr="1"/>
      <dgm:spPr/>
      <dgm:t>
        <a:bodyPr/>
        <a:lstStyle/>
        <a:p>
          <a:endParaRPr lang="en-US"/>
        </a:p>
      </dgm:t>
    </dgm:pt>
    <dgm:pt modelId="{4B8225DE-012F-4373-8EEF-F64752EC35E8}">
      <dgm:prSet/>
      <dgm:spPr/>
      <dgm:t>
        <a:bodyPr/>
        <a:lstStyle/>
        <a:p>
          <a:pPr>
            <a:buNone/>
          </a:pPr>
          <a:r>
            <a:rPr lang="en-US" b="1" dirty="0"/>
            <a:t>You will receive the following message and email once you’ve completed all steps:</a:t>
          </a:r>
          <a:endParaRPr lang="en-US" dirty="0"/>
        </a:p>
      </dgm:t>
    </dgm:pt>
    <dgm:pt modelId="{A0A4C922-078F-4F1F-B6DA-369152F9B022}" type="parTrans" cxnId="{08AA264A-AB87-4650-9AD0-8B94AE1A74FB}">
      <dgm:prSet/>
      <dgm:spPr/>
      <dgm:t>
        <a:bodyPr/>
        <a:lstStyle/>
        <a:p>
          <a:endParaRPr lang="en-US"/>
        </a:p>
      </dgm:t>
    </dgm:pt>
    <dgm:pt modelId="{342AE460-2D04-41FF-AB11-7CE1E5A3D436}" type="sibTrans" cxnId="{08AA264A-AB87-4650-9AD0-8B94AE1A74FB}">
      <dgm:prSet/>
      <dgm:spPr/>
      <dgm:t>
        <a:bodyPr/>
        <a:lstStyle/>
        <a:p>
          <a:endParaRPr lang="en-US"/>
        </a:p>
      </dgm:t>
    </dgm:pt>
    <dgm:pt modelId="{AA3F15B8-F006-4E72-B0E4-426EF181ED9D}">
      <dgm:prSet/>
      <dgm:spPr/>
      <dgm:t>
        <a:bodyPr/>
        <a:lstStyle/>
        <a:p>
          <a:endParaRPr lang="en-US" b="1" i="0" baseline="0" dirty="0"/>
        </a:p>
      </dgm:t>
    </dgm:pt>
    <dgm:pt modelId="{CD739FC7-A265-4515-A6B0-371C5A437358}" type="parTrans" cxnId="{220D400A-1414-4CA4-93ED-3AC8F622C7A5}">
      <dgm:prSet/>
      <dgm:spPr/>
      <dgm:t>
        <a:bodyPr/>
        <a:lstStyle/>
        <a:p>
          <a:endParaRPr lang="en-US"/>
        </a:p>
      </dgm:t>
    </dgm:pt>
    <dgm:pt modelId="{1B494DCA-6C11-475B-AB60-29606B587BA6}" type="sibTrans" cxnId="{220D400A-1414-4CA4-93ED-3AC8F622C7A5}">
      <dgm:prSet/>
      <dgm:spPr/>
      <dgm:t>
        <a:bodyPr/>
        <a:lstStyle/>
        <a:p>
          <a:endParaRPr lang="en-US"/>
        </a:p>
      </dgm:t>
    </dgm:pt>
    <dgm:pt modelId="{4EFA24C6-8B4C-4395-AC29-DC86A9785F5A}" type="pres">
      <dgm:prSet presAssocID="{BBEDD6B7-C20E-4548-8DB5-3F33DA4FA5C2}" presName="vert0" presStyleCnt="0">
        <dgm:presLayoutVars>
          <dgm:dir/>
          <dgm:animOne val="branch"/>
          <dgm:animLvl val="lvl"/>
        </dgm:presLayoutVars>
      </dgm:prSet>
      <dgm:spPr/>
    </dgm:pt>
    <dgm:pt modelId="{7EB76CD6-DF85-4575-AB27-88CBA9E0EEDA}" type="pres">
      <dgm:prSet presAssocID="{4B8225DE-012F-4373-8EEF-F64752EC35E8}" presName="thickLine" presStyleLbl="alignNode1" presStyleIdx="0" presStyleCnt="2"/>
      <dgm:spPr/>
    </dgm:pt>
    <dgm:pt modelId="{28FA10F2-F58D-4C21-A374-D1795DF84C34}" type="pres">
      <dgm:prSet presAssocID="{4B8225DE-012F-4373-8EEF-F64752EC35E8}" presName="horz1" presStyleCnt="0"/>
      <dgm:spPr/>
    </dgm:pt>
    <dgm:pt modelId="{A09BECAA-7D91-4774-9AB6-E46611A174FA}" type="pres">
      <dgm:prSet presAssocID="{4B8225DE-012F-4373-8EEF-F64752EC35E8}" presName="tx1" presStyleLbl="revTx" presStyleIdx="0" presStyleCnt="2"/>
      <dgm:spPr/>
    </dgm:pt>
    <dgm:pt modelId="{BF1E395D-AEF7-454E-BBCD-78B78E24C283}" type="pres">
      <dgm:prSet presAssocID="{4B8225DE-012F-4373-8EEF-F64752EC35E8}" presName="vert1" presStyleCnt="0"/>
      <dgm:spPr/>
    </dgm:pt>
    <dgm:pt modelId="{4E8D5AA2-D18F-4F0A-A9B2-2602755764B1}" type="pres">
      <dgm:prSet presAssocID="{AA3F15B8-F006-4E72-B0E4-426EF181ED9D}" presName="thickLine" presStyleLbl="alignNode1" presStyleIdx="1" presStyleCnt="2"/>
      <dgm:spPr/>
    </dgm:pt>
    <dgm:pt modelId="{3BB08A62-4B5C-49D7-A04A-E01BAA33D158}" type="pres">
      <dgm:prSet presAssocID="{AA3F15B8-F006-4E72-B0E4-426EF181ED9D}" presName="horz1" presStyleCnt="0"/>
      <dgm:spPr/>
    </dgm:pt>
    <dgm:pt modelId="{1297A6AA-CE4B-4267-A419-3ED07DD784E4}" type="pres">
      <dgm:prSet presAssocID="{AA3F15B8-F006-4E72-B0E4-426EF181ED9D}" presName="tx1" presStyleLbl="revTx" presStyleIdx="1" presStyleCnt="2" custLinFactNeighborX="-963" custLinFactNeighborY="46523"/>
      <dgm:spPr/>
    </dgm:pt>
    <dgm:pt modelId="{B1283918-1105-4B7C-80B9-4B8732CDE128}" type="pres">
      <dgm:prSet presAssocID="{AA3F15B8-F006-4E72-B0E4-426EF181ED9D}" presName="vert1" presStyleCnt="0"/>
      <dgm:spPr/>
    </dgm:pt>
  </dgm:ptLst>
  <dgm:cxnLst>
    <dgm:cxn modelId="{220D400A-1414-4CA4-93ED-3AC8F622C7A5}" srcId="{BBEDD6B7-C20E-4548-8DB5-3F33DA4FA5C2}" destId="{AA3F15B8-F006-4E72-B0E4-426EF181ED9D}" srcOrd="1" destOrd="0" parTransId="{CD739FC7-A265-4515-A6B0-371C5A437358}" sibTransId="{1B494DCA-6C11-475B-AB60-29606B587BA6}"/>
    <dgm:cxn modelId="{58E4380F-B90B-47C1-8EFE-439370BE296E}" type="presOf" srcId="{BBEDD6B7-C20E-4548-8DB5-3F33DA4FA5C2}" destId="{4EFA24C6-8B4C-4395-AC29-DC86A9785F5A}" srcOrd="0" destOrd="0" presId="urn:microsoft.com/office/officeart/2008/layout/LinedList"/>
    <dgm:cxn modelId="{08AA264A-AB87-4650-9AD0-8B94AE1A74FB}" srcId="{BBEDD6B7-C20E-4548-8DB5-3F33DA4FA5C2}" destId="{4B8225DE-012F-4373-8EEF-F64752EC35E8}" srcOrd="0" destOrd="0" parTransId="{A0A4C922-078F-4F1F-B6DA-369152F9B022}" sibTransId="{342AE460-2D04-41FF-AB11-7CE1E5A3D436}"/>
    <dgm:cxn modelId="{75C5154F-8D3D-46F6-A97A-E3ACE192EF19}" type="presOf" srcId="{AA3F15B8-F006-4E72-B0E4-426EF181ED9D}" destId="{1297A6AA-CE4B-4267-A419-3ED07DD784E4}" srcOrd="0" destOrd="0" presId="urn:microsoft.com/office/officeart/2008/layout/LinedList"/>
    <dgm:cxn modelId="{749D0CF5-5B01-4433-B519-37BE519C008C}" type="presOf" srcId="{4B8225DE-012F-4373-8EEF-F64752EC35E8}" destId="{A09BECAA-7D91-4774-9AB6-E46611A174FA}" srcOrd="0" destOrd="0" presId="urn:microsoft.com/office/officeart/2008/layout/LinedList"/>
    <dgm:cxn modelId="{1F51DE7B-9CFC-4271-BAEB-34ECCB56B620}" type="presParOf" srcId="{4EFA24C6-8B4C-4395-AC29-DC86A9785F5A}" destId="{7EB76CD6-DF85-4575-AB27-88CBA9E0EEDA}" srcOrd="0" destOrd="0" presId="urn:microsoft.com/office/officeart/2008/layout/LinedList"/>
    <dgm:cxn modelId="{ACC53419-07AC-4A81-9FAF-64DD72D49549}" type="presParOf" srcId="{4EFA24C6-8B4C-4395-AC29-DC86A9785F5A}" destId="{28FA10F2-F58D-4C21-A374-D1795DF84C34}" srcOrd="1" destOrd="0" presId="urn:microsoft.com/office/officeart/2008/layout/LinedList"/>
    <dgm:cxn modelId="{6755937A-2A30-464E-8982-74702AD222FE}" type="presParOf" srcId="{28FA10F2-F58D-4C21-A374-D1795DF84C34}" destId="{A09BECAA-7D91-4774-9AB6-E46611A174FA}" srcOrd="0" destOrd="0" presId="urn:microsoft.com/office/officeart/2008/layout/LinedList"/>
    <dgm:cxn modelId="{382C3083-7A29-4F06-AB48-1A360400365C}" type="presParOf" srcId="{28FA10F2-F58D-4C21-A374-D1795DF84C34}" destId="{BF1E395D-AEF7-454E-BBCD-78B78E24C283}" srcOrd="1" destOrd="0" presId="urn:microsoft.com/office/officeart/2008/layout/LinedList"/>
    <dgm:cxn modelId="{38611AD5-3A4F-40BB-85AE-830B3348E901}" type="presParOf" srcId="{4EFA24C6-8B4C-4395-AC29-DC86A9785F5A}" destId="{4E8D5AA2-D18F-4F0A-A9B2-2602755764B1}" srcOrd="2" destOrd="0" presId="urn:microsoft.com/office/officeart/2008/layout/LinedList"/>
    <dgm:cxn modelId="{8628CD4B-0E72-46D5-9BD3-EE3C0C5473C9}" type="presParOf" srcId="{4EFA24C6-8B4C-4395-AC29-DC86A9785F5A}" destId="{3BB08A62-4B5C-49D7-A04A-E01BAA33D158}" srcOrd="3" destOrd="0" presId="urn:microsoft.com/office/officeart/2008/layout/LinedList"/>
    <dgm:cxn modelId="{ED3DA439-DC7D-4ACC-9869-699CAD0909AE}" type="presParOf" srcId="{3BB08A62-4B5C-49D7-A04A-E01BAA33D158}" destId="{1297A6AA-CE4B-4267-A419-3ED07DD784E4}" srcOrd="0" destOrd="0" presId="urn:microsoft.com/office/officeart/2008/layout/LinedList"/>
    <dgm:cxn modelId="{98F354A1-184F-4821-B3DE-75070CF8F01E}" type="presParOf" srcId="{3BB08A62-4B5C-49D7-A04A-E01BAA33D158}" destId="{B1283918-1105-4B7C-80B9-4B8732CDE128}"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5729913"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5729913"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b="1" i="0" kern="1200" baseline="0" dirty="0"/>
            <a:t>Click on Download document:</a:t>
          </a:r>
          <a:endParaRPr lang="en-US" sz="3100" kern="1200" dirty="0"/>
        </a:p>
      </dsp:txBody>
      <dsp:txXfrm>
        <a:off x="0" y="0"/>
        <a:ext cx="5729913" cy="692633"/>
      </dsp:txXfrm>
    </dsp:sp>
    <dsp:sp modelId="{4E8D5AA2-D18F-4F0A-A9B2-2602755764B1}">
      <dsp:nvSpPr>
        <dsp:cNvPr id="0" name=""/>
        <dsp:cNvSpPr/>
      </dsp:nvSpPr>
      <dsp:spPr>
        <a:xfrm>
          <a:off x="0" y="692633"/>
          <a:ext cx="5729913"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692633"/>
          <a:ext cx="5729913"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US" sz="3100" b="1" i="0" kern="1200" baseline="0" dirty="0"/>
        </a:p>
      </dsp:txBody>
      <dsp:txXfrm>
        <a:off x="0" y="692633"/>
        <a:ext cx="5729913" cy="6926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6228811"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6228811" cy="2130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t>The downloaded document will look like the screenshot to the right:</a:t>
          </a:r>
        </a:p>
        <a:p>
          <a:pPr marL="0" lvl="0" indent="0" algn="l" defTabSz="1066800">
            <a:lnSpc>
              <a:spcPct val="90000"/>
            </a:lnSpc>
            <a:spcBef>
              <a:spcPct val="0"/>
            </a:spcBef>
            <a:spcAft>
              <a:spcPct val="35000"/>
            </a:spcAft>
            <a:buNone/>
          </a:pPr>
          <a:endParaRPr lang="en-US" sz="1800" b="1" kern="1200" dirty="0"/>
        </a:p>
        <a:p>
          <a:pPr marL="0" lvl="0" indent="0" algn="l" defTabSz="1066800">
            <a:lnSpc>
              <a:spcPct val="90000"/>
            </a:lnSpc>
            <a:spcBef>
              <a:spcPct val="0"/>
            </a:spcBef>
            <a:spcAft>
              <a:spcPct val="35000"/>
            </a:spcAft>
            <a:buNone/>
          </a:pPr>
          <a:r>
            <a:rPr lang="en-US" sz="2400" b="1" kern="1200" dirty="0"/>
            <a:t>Please print out, complete, and notarize the document.</a:t>
          </a:r>
          <a:endParaRPr lang="en-US" sz="2400" kern="1200" dirty="0"/>
        </a:p>
      </dsp:txBody>
      <dsp:txXfrm>
        <a:off x="0" y="0"/>
        <a:ext cx="6228811" cy="2130552"/>
      </dsp:txXfrm>
    </dsp:sp>
    <dsp:sp modelId="{4E8D5AA2-D18F-4F0A-A9B2-2602755764B1}">
      <dsp:nvSpPr>
        <dsp:cNvPr id="0" name=""/>
        <dsp:cNvSpPr/>
      </dsp:nvSpPr>
      <dsp:spPr>
        <a:xfrm>
          <a:off x="0" y="2130552"/>
          <a:ext cx="6228811"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2130552"/>
          <a:ext cx="6228811" cy="2130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US" sz="6500" b="1" i="0" kern="1200" baseline="0" dirty="0"/>
        </a:p>
      </dsp:txBody>
      <dsp:txXfrm>
        <a:off x="0" y="2130552"/>
        <a:ext cx="6228811" cy="21305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10168198"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10168198" cy="1364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dirty="0"/>
            <a:t>Once the CPCN Annual Utility Report is physically notarized, it must be uploaded to the CPCN Annual Utility Report location found on your DEP Submission Portal.  Find the report on your DEP Submission Portal (pictured below) and select your report:</a:t>
          </a:r>
        </a:p>
      </dsp:txBody>
      <dsp:txXfrm>
        <a:off x="0" y="0"/>
        <a:ext cx="10168198" cy="1364717"/>
      </dsp:txXfrm>
    </dsp:sp>
    <dsp:sp modelId="{4E8D5AA2-D18F-4F0A-A9B2-2602755764B1}">
      <dsp:nvSpPr>
        <dsp:cNvPr id="0" name=""/>
        <dsp:cNvSpPr/>
      </dsp:nvSpPr>
      <dsp:spPr>
        <a:xfrm>
          <a:off x="0" y="1364717"/>
          <a:ext cx="10168198"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1364717"/>
          <a:ext cx="10168198" cy="1364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endParaRPr lang="en-US" sz="2100" b="1" i="0" kern="1200" baseline="0" dirty="0"/>
        </a:p>
      </dsp:txBody>
      <dsp:txXfrm>
        <a:off x="0" y="1364717"/>
        <a:ext cx="10168198" cy="13647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10156602"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10156602"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dirty="0"/>
            <a:t>After selecting your CPCN Annual Report “Workflow Name,” you will be directed to the below image.  Click “Select files” to upload your scanned physically notarized document:</a:t>
          </a:r>
          <a:endParaRPr lang="en-US" sz="1900" kern="1200" dirty="0"/>
        </a:p>
      </dsp:txBody>
      <dsp:txXfrm>
        <a:off x="0" y="0"/>
        <a:ext cx="10156602" cy="692633"/>
      </dsp:txXfrm>
    </dsp:sp>
    <dsp:sp modelId="{4E8D5AA2-D18F-4F0A-A9B2-2602755764B1}">
      <dsp:nvSpPr>
        <dsp:cNvPr id="0" name=""/>
        <dsp:cNvSpPr/>
      </dsp:nvSpPr>
      <dsp:spPr>
        <a:xfrm>
          <a:off x="0" y="692633"/>
          <a:ext cx="10156602"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692633"/>
          <a:ext cx="10156602"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endParaRPr lang="en-US" sz="1900" b="1" i="0" kern="1200" baseline="0" dirty="0"/>
        </a:p>
      </dsp:txBody>
      <dsp:txXfrm>
        <a:off x="0" y="692633"/>
        <a:ext cx="10156602" cy="6926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10168198"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10168198" cy="1364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1" kern="1200" dirty="0"/>
            <a:t>The image below will appear for you to select and upload your scanned physically notarized document.  Find the file and select “Open”  </a:t>
          </a:r>
        </a:p>
      </dsp:txBody>
      <dsp:txXfrm>
        <a:off x="0" y="0"/>
        <a:ext cx="10168198" cy="1364717"/>
      </dsp:txXfrm>
    </dsp:sp>
    <dsp:sp modelId="{4E8D5AA2-D18F-4F0A-A9B2-2602755764B1}">
      <dsp:nvSpPr>
        <dsp:cNvPr id="0" name=""/>
        <dsp:cNvSpPr/>
      </dsp:nvSpPr>
      <dsp:spPr>
        <a:xfrm>
          <a:off x="0" y="1364717"/>
          <a:ext cx="10168198"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1364717"/>
          <a:ext cx="10168198" cy="1364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endParaRPr lang="en-US" sz="2700" b="1" i="0" kern="1200" baseline="0" dirty="0"/>
        </a:p>
      </dsp:txBody>
      <dsp:txXfrm>
        <a:off x="0" y="1364717"/>
        <a:ext cx="10168198" cy="13647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11098434"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11098434"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kern="1200" dirty="0"/>
            <a:t>Once you upload your scanned physically notarized document, it will appear as shown below: </a:t>
          </a:r>
          <a:endParaRPr lang="en-US" sz="2000" kern="1200" dirty="0"/>
        </a:p>
      </dsp:txBody>
      <dsp:txXfrm>
        <a:off x="0" y="0"/>
        <a:ext cx="11098434" cy="692633"/>
      </dsp:txXfrm>
    </dsp:sp>
    <dsp:sp modelId="{4E8D5AA2-D18F-4F0A-A9B2-2602755764B1}">
      <dsp:nvSpPr>
        <dsp:cNvPr id="0" name=""/>
        <dsp:cNvSpPr/>
      </dsp:nvSpPr>
      <dsp:spPr>
        <a:xfrm>
          <a:off x="0" y="692633"/>
          <a:ext cx="11098434"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692633"/>
          <a:ext cx="11098434"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US" sz="2000" b="1" i="0" kern="1200" baseline="0" dirty="0"/>
        </a:p>
      </dsp:txBody>
      <dsp:txXfrm>
        <a:off x="0" y="692633"/>
        <a:ext cx="11098434" cy="69263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76CD6-DF85-4575-AB27-88CBA9E0EEDA}">
      <dsp:nvSpPr>
        <dsp:cNvPr id="0" name=""/>
        <dsp:cNvSpPr/>
      </dsp:nvSpPr>
      <dsp:spPr>
        <a:xfrm>
          <a:off x="0" y="0"/>
          <a:ext cx="11098434"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09BECAA-7D91-4774-9AB6-E46611A174FA}">
      <dsp:nvSpPr>
        <dsp:cNvPr id="0" name=""/>
        <dsp:cNvSpPr/>
      </dsp:nvSpPr>
      <dsp:spPr>
        <a:xfrm>
          <a:off x="0" y="0"/>
          <a:ext cx="11098434"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dirty="0"/>
            <a:t>You will receive the following message and email once you’ve completed all steps:</a:t>
          </a:r>
          <a:endParaRPr lang="en-US" sz="2300" kern="1200" dirty="0"/>
        </a:p>
      </dsp:txBody>
      <dsp:txXfrm>
        <a:off x="0" y="0"/>
        <a:ext cx="11098434" cy="692633"/>
      </dsp:txXfrm>
    </dsp:sp>
    <dsp:sp modelId="{4E8D5AA2-D18F-4F0A-A9B2-2602755764B1}">
      <dsp:nvSpPr>
        <dsp:cNvPr id="0" name=""/>
        <dsp:cNvSpPr/>
      </dsp:nvSpPr>
      <dsp:spPr>
        <a:xfrm>
          <a:off x="0" y="692633"/>
          <a:ext cx="11098434"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297A6AA-CE4B-4267-A419-3ED07DD784E4}">
      <dsp:nvSpPr>
        <dsp:cNvPr id="0" name=""/>
        <dsp:cNvSpPr/>
      </dsp:nvSpPr>
      <dsp:spPr>
        <a:xfrm>
          <a:off x="0" y="692633"/>
          <a:ext cx="11098434" cy="692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endParaRPr lang="en-US" sz="2300" b="1" i="0" kern="1200" baseline="0" dirty="0"/>
        </a:p>
      </dsp:txBody>
      <dsp:txXfrm>
        <a:off x="0" y="692633"/>
        <a:ext cx="11098434" cy="69263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24591-970B-9C54-550A-2A09E9383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2AF50A0-7E21-2AF7-FA0B-BB25247B7A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8F1E4C-88D2-BBE8-142D-A344FFB3A924}"/>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9B0E79EE-C469-EBE0-03D1-BEC3127847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6B665A-BCEE-EF15-27D4-9F7FB79763C0}"/>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3221925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4ADA6-6430-6AE7-E58A-74087B3E317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A50BF3-F5BA-C5BE-016B-2ACA772BB2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562546-67C3-846E-80AA-AD3544C6F311}"/>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A47C1A4C-7E6F-2617-98C6-621B31E8D8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5739E2-FC5B-E097-72C8-B6EF0583D255}"/>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590039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9FCE5-BBFD-870C-59E1-9184FDE75D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7273CA-1B8A-8FDB-0ABB-920C5AAC010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899E38-5E33-3EBF-C8E6-4987823419F7}"/>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9B4211FC-892C-35CB-D6D1-BC35AA2958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4C3B41-36B0-9EBC-AA4B-85B612B1D682}"/>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2531709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830EF-3590-1546-1BB2-BFE30472EF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9AA295-E55A-96E7-070E-D564F9735D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DD4D61D-C661-5E15-2710-967EA55FA2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F42081D-4EAE-1BE5-3C22-07B7D8BA6DBF}"/>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6" name="Footer Placeholder 5">
            <a:extLst>
              <a:ext uri="{FF2B5EF4-FFF2-40B4-BE49-F238E27FC236}">
                <a16:creationId xmlns:a16="http://schemas.microsoft.com/office/drawing/2014/main" id="{B529D3E9-C563-D1F0-5E6A-2E542909E6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660B3E-D4D6-D58D-5057-EAE7DE114DA1}"/>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4183923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54CEA-7255-7BDC-8766-2F2E3834480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15FC4C6-7B7D-E7EF-5969-7FF5F152EA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35BCDF-6F70-5272-5ADC-B5B4CC231BF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2D4E4BA-B07E-26FD-69C6-4D65F9E46F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9D585E-E6F7-783D-7218-28C8896CB6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3F23F0-6098-02B6-D204-B1D14D1F54D7}"/>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8" name="Footer Placeholder 7">
            <a:extLst>
              <a:ext uri="{FF2B5EF4-FFF2-40B4-BE49-F238E27FC236}">
                <a16:creationId xmlns:a16="http://schemas.microsoft.com/office/drawing/2014/main" id="{4BC8E359-EE9F-FECD-95DE-B786A7E163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BB47EAD-8015-B81E-1731-B2A297525265}"/>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2273641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F76EB-642A-7296-7BFC-5A29CD6EAB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DFBAF5-C98E-13D0-CB78-2157BD2DE9FE}"/>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4" name="Footer Placeholder 3">
            <a:extLst>
              <a:ext uri="{FF2B5EF4-FFF2-40B4-BE49-F238E27FC236}">
                <a16:creationId xmlns:a16="http://schemas.microsoft.com/office/drawing/2014/main" id="{D28DF50A-A21B-371D-E578-47C211F639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959172E-3EE8-908E-B040-FB1828D60F9B}"/>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3096869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D1FC66-50A0-7026-75CA-F41E3E413BDA}"/>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3" name="Footer Placeholder 2">
            <a:extLst>
              <a:ext uri="{FF2B5EF4-FFF2-40B4-BE49-F238E27FC236}">
                <a16:creationId xmlns:a16="http://schemas.microsoft.com/office/drawing/2014/main" id="{BDD096C4-A205-2284-C817-B57B82243A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908582E-A3EF-42B4-28D3-7FE1B9DAE118}"/>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535374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0C7DB-F72A-18E5-ED23-90766041E0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7847EEE-303E-62B4-2301-4837ECA017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EEA4A9-3D30-75E5-09C8-3AD0268AF1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5F15C8-A9DF-0E79-502F-576A8936E504}"/>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6" name="Footer Placeholder 5">
            <a:extLst>
              <a:ext uri="{FF2B5EF4-FFF2-40B4-BE49-F238E27FC236}">
                <a16:creationId xmlns:a16="http://schemas.microsoft.com/office/drawing/2014/main" id="{1EA056B3-241B-05B8-7650-A8B40F4830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71B5A2-E697-A496-2821-9D1925AA4706}"/>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3370768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2BB3B-435D-8FF1-9424-33F9750CD4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9FC127-367C-B0D1-EAC0-9ED19FA8EB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5843AD-62ED-0680-FFA7-D1D69754D4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349ABA-B607-56AE-499F-2C53792F5506}"/>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6" name="Footer Placeholder 5">
            <a:extLst>
              <a:ext uri="{FF2B5EF4-FFF2-40B4-BE49-F238E27FC236}">
                <a16:creationId xmlns:a16="http://schemas.microsoft.com/office/drawing/2014/main" id="{4F57BC26-E533-BAA1-9768-A4BA9D8E4D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4B6819-E328-AE45-6547-67A9188AB185}"/>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1537202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A7387-8C32-B9ED-7DE1-2525282196B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DBDF6CF-76CD-A612-8593-E104FDF0D5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43661A-0181-B30B-0FE4-DA7541E07920}"/>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481DC552-FA2D-F654-71CC-83C117BD24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459831-F110-9597-2102-C492AA8CA92D}"/>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3490379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DA0444-C71D-75FC-43EB-9AF9B9DE00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DDD6CF3-F4AE-5954-BC96-36ACF22119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A5B9A9-A7A1-CC71-60AE-214CA1C7328C}"/>
              </a:ext>
            </a:extLst>
          </p:cNvPr>
          <p:cNvSpPr>
            <a:spLocks noGrp="1"/>
          </p:cNvSpPr>
          <p:nvPr>
            <p:ph type="dt" sz="half" idx="10"/>
          </p:nvPr>
        </p:nvSpPr>
        <p:spPr/>
        <p:txBody>
          <a:body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1806A6B2-428D-3BCF-6C27-07AE3EF3FA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20296A-0868-F57B-8D22-C70953D8F8F5}"/>
              </a:ext>
            </a:extLst>
          </p:cNvPr>
          <p:cNvSpPr>
            <a:spLocks noGrp="1"/>
          </p:cNvSpPr>
          <p:nvPr>
            <p:ph type="sldNum" sz="quarter" idx="12"/>
          </p:nvPr>
        </p:nvSpPr>
        <p:spPr/>
        <p:txBody>
          <a:bodyPr/>
          <a:lstStyle/>
          <a:p>
            <a:fld id="{8299EA48-96EE-4380-B644-95185C4DD4A8}" type="slidenum">
              <a:rPr lang="en-US" smtClean="0"/>
              <a:t>‹#›</a:t>
            </a:fld>
            <a:endParaRPr lang="en-US"/>
          </a:p>
        </p:txBody>
      </p:sp>
    </p:spTree>
    <p:extLst>
      <p:ext uri="{BB962C8B-B14F-4D97-AF65-F5344CB8AC3E}">
        <p14:creationId xmlns:p14="http://schemas.microsoft.com/office/powerpoint/2010/main" val="3347455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35292B-4422-2306-FCD1-174E10EEC8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90D2167-C11B-FAEC-DFF9-6CA617251F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7DD17F-9957-19B4-8177-B18A48A836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7D0C7A7-18E5-4054-826E-689BBFE1B324}" type="datetimeFigureOut">
              <a:rPr lang="en-US" smtClean="0"/>
              <a:t>3/31/2026</a:t>
            </a:fld>
            <a:endParaRPr lang="en-US"/>
          </a:p>
        </p:txBody>
      </p:sp>
      <p:sp>
        <p:nvSpPr>
          <p:cNvPr id="5" name="Footer Placeholder 4">
            <a:extLst>
              <a:ext uri="{FF2B5EF4-FFF2-40B4-BE49-F238E27FC236}">
                <a16:creationId xmlns:a16="http://schemas.microsoft.com/office/drawing/2014/main" id="{12BC6B24-592B-8FF0-7A13-6FB2069142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8D313CA-8E30-B765-6721-53CDEAE70D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99EA48-96EE-4380-B644-95185C4DD4A8}" type="slidenum">
              <a:rPr lang="en-US" smtClean="0"/>
              <a:t>‹#›</a:t>
            </a:fld>
            <a:endParaRPr lang="en-US"/>
          </a:p>
        </p:txBody>
      </p:sp>
    </p:spTree>
    <p:extLst>
      <p:ext uri="{BB962C8B-B14F-4D97-AF65-F5344CB8AC3E}">
        <p14:creationId xmlns:p14="http://schemas.microsoft.com/office/powerpoint/2010/main" val="3066710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image" Target="../media/image6.png"/><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image" Target="../media/image5.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7.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image" Target="../media/image8.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1.xml"/><Relationship Id="rId13" Type="http://schemas.openxmlformats.org/officeDocument/2006/relationships/image" Target="../media/image10.png"/><Relationship Id="rId3" Type="http://schemas.openxmlformats.org/officeDocument/2006/relationships/diagramLayout" Target="../diagrams/layout10.xml"/><Relationship Id="rId7" Type="http://schemas.openxmlformats.org/officeDocument/2006/relationships/diagramData" Target="../diagrams/data11.xml"/><Relationship Id="rId12" Type="http://schemas.openxmlformats.org/officeDocument/2006/relationships/image" Target="../media/image9.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F3ABF8-024C-F0D1-D6D2-C7292516E9F5}"/>
              </a:ext>
            </a:extLst>
          </p:cNvPr>
          <p:cNvSpPr>
            <a:spLocks noGrp="1"/>
          </p:cNvSpPr>
          <p:nvPr>
            <p:ph type="ctrTitle"/>
          </p:nvPr>
        </p:nvSpPr>
        <p:spPr>
          <a:xfrm>
            <a:off x="688531" y="68222"/>
            <a:ext cx="5163022" cy="2635993"/>
          </a:xfrm>
        </p:spPr>
        <p:txBody>
          <a:bodyPr anchor="b">
            <a:normAutofit/>
          </a:bodyPr>
          <a:lstStyle/>
          <a:p>
            <a:pPr algn="l"/>
            <a:r>
              <a:rPr lang="en-US" sz="5400" b="1" u="sng" dirty="0">
                <a:ln w="22225">
                  <a:solidFill>
                    <a:schemeClr val="accent2"/>
                  </a:solidFill>
                  <a:prstDash val="solid"/>
                </a:ln>
                <a:solidFill>
                  <a:schemeClr val="accent2">
                    <a:lumMod val="40000"/>
                    <a:lumOff val="60000"/>
                  </a:schemeClr>
                </a:solidFill>
              </a:rPr>
              <a:t>Physical Notary </a:t>
            </a:r>
            <a:br>
              <a:rPr lang="en-US" sz="5400" b="1" u="sng" dirty="0">
                <a:ln w="22225">
                  <a:solidFill>
                    <a:schemeClr val="accent2"/>
                  </a:solidFill>
                  <a:prstDash val="solid"/>
                </a:ln>
                <a:solidFill>
                  <a:schemeClr val="accent2">
                    <a:lumMod val="40000"/>
                    <a:lumOff val="60000"/>
                  </a:schemeClr>
                </a:solidFill>
              </a:rPr>
            </a:br>
            <a:r>
              <a:rPr lang="en-US" sz="5400" b="1" u="sng" dirty="0">
                <a:ln w="22225">
                  <a:solidFill>
                    <a:schemeClr val="accent2"/>
                  </a:solidFill>
                  <a:prstDash val="solid"/>
                </a:ln>
                <a:solidFill>
                  <a:schemeClr val="accent2">
                    <a:lumMod val="40000"/>
                    <a:lumOff val="60000"/>
                  </a:schemeClr>
                </a:solidFill>
              </a:rPr>
              <a:t>Example</a:t>
            </a:r>
          </a:p>
        </p:txBody>
      </p:sp>
      <p:sp>
        <p:nvSpPr>
          <p:cNvPr id="72" name="Rectangle 71">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12192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4022220"/>
            <a:ext cx="81533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12253472"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0F42AB4D-4B20-BCA8-A5E1-44C227F55B16}"/>
              </a:ext>
            </a:extLst>
          </p:cNvPr>
          <p:cNvSpPr>
            <a:spLocks noGrp="1"/>
          </p:cNvSpPr>
          <p:nvPr>
            <p:ph type="subTitle" idx="1"/>
          </p:nvPr>
        </p:nvSpPr>
        <p:spPr>
          <a:xfrm>
            <a:off x="298220" y="4022214"/>
            <a:ext cx="6160958" cy="2589144"/>
          </a:xfrm>
        </p:spPr>
        <p:txBody>
          <a:bodyPr anchor="t">
            <a:normAutofit/>
          </a:bodyPr>
          <a:lstStyle/>
          <a:p>
            <a:pPr algn="l"/>
            <a:r>
              <a:rPr lang="en-US" sz="2000" b="1" dirty="0">
                <a:solidFill>
                  <a:srgbClr val="FFFFFF"/>
                </a:solidFill>
              </a:rPr>
              <a:t>-This option will require you to scan and upload your physically notarized document to the DEP Submission Portal.  </a:t>
            </a:r>
            <a:endParaRPr lang="en-US" sz="2000" dirty="0">
              <a:solidFill>
                <a:srgbClr val="FFFFFF"/>
              </a:solidFill>
            </a:endParaRPr>
          </a:p>
        </p:txBody>
      </p:sp>
      <p:sp>
        <p:nvSpPr>
          <p:cNvPr id="78" name="Rectangle 77">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12191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0EB930E-0C61-F1F9-F227-CC5C8C2E9749}"/>
              </a:ext>
            </a:extLst>
          </p:cNvPr>
          <p:cNvSpPr txBox="1"/>
          <p:nvPr/>
        </p:nvSpPr>
        <p:spPr>
          <a:xfrm>
            <a:off x="298218" y="4980353"/>
            <a:ext cx="6123482" cy="1015663"/>
          </a:xfrm>
          <a:prstGeom prst="rect">
            <a:avLst/>
          </a:prstGeom>
          <a:noFill/>
        </p:spPr>
        <p:txBody>
          <a:bodyPr wrap="square">
            <a:spAutoFit/>
          </a:bodyPr>
          <a:lstStyle/>
          <a:p>
            <a:pPr algn="l"/>
            <a:r>
              <a:rPr lang="en-US" sz="2000" b="1" dirty="0">
                <a:solidFill>
                  <a:srgbClr val="FFFFFF"/>
                </a:solidFill>
              </a:rPr>
              <a:t>-If during this process you exit the DEP Submission Portal, you will need to log back in to upload your report.  </a:t>
            </a:r>
            <a:endParaRPr lang="en-US" sz="2000" dirty="0">
              <a:solidFill>
                <a:srgbClr val="FFFFFF"/>
              </a:solidFill>
            </a:endParaRPr>
          </a:p>
        </p:txBody>
      </p:sp>
      <p:pic>
        <p:nvPicPr>
          <p:cNvPr id="9" name="Picture 8">
            <a:extLst>
              <a:ext uri="{FF2B5EF4-FFF2-40B4-BE49-F238E27FC236}">
                <a16:creationId xmlns:a16="http://schemas.microsoft.com/office/drawing/2014/main" id="{0BC739C6-5F9E-FCA5-723F-AECA0C944F45}"/>
              </a:ext>
            </a:extLst>
          </p:cNvPr>
          <p:cNvPicPr>
            <a:picLocks noChangeAspect="1"/>
          </p:cNvPicPr>
          <p:nvPr/>
        </p:nvPicPr>
        <p:blipFill>
          <a:blip r:embed="rId2"/>
          <a:stretch>
            <a:fillRect/>
          </a:stretch>
        </p:blipFill>
        <p:spPr>
          <a:xfrm>
            <a:off x="7110231" y="245815"/>
            <a:ext cx="4740161" cy="6154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368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67">
            <a:extLst>
              <a:ext uri="{FF2B5EF4-FFF2-40B4-BE49-F238E27FC236}">
                <a16:creationId xmlns:a16="http://schemas.microsoft.com/office/drawing/2014/main" id="{12B3290A-D3BF-4B87-B55B-FD9A98B497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69" name="Rectangle 68">
              <a:extLst>
                <a:ext uri="{FF2B5EF4-FFF2-40B4-BE49-F238E27FC236}">
                  <a16:creationId xmlns:a16="http://schemas.microsoft.com/office/drawing/2014/main" id="{033A715A-0686-440A-8F40-441B42A66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4761657F-19F2-425B-B7E9-0118CD13C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E27B6634-79D3-4EDD-A77A-1065D6F3A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D9CA3DA-A2ED-270D-F047-AAAAE4574E5B}"/>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#1</a:t>
            </a:r>
          </a:p>
        </p:txBody>
      </p:sp>
      <p:graphicFrame>
        <p:nvGraphicFramePr>
          <p:cNvPr id="28" name="TextBox 6">
            <a:extLst>
              <a:ext uri="{FF2B5EF4-FFF2-40B4-BE49-F238E27FC236}">
                <a16:creationId xmlns:a16="http://schemas.microsoft.com/office/drawing/2014/main" id="{E787D482-C656-6F92-E013-E97053A786EB}"/>
              </a:ext>
            </a:extLst>
          </p:cNvPr>
          <p:cNvGraphicFramePr/>
          <p:nvPr>
            <p:extLst>
              <p:ext uri="{D42A27DB-BD31-4B8C-83A1-F6EECF244321}">
                <p14:modId xmlns:p14="http://schemas.microsoft.com/office/powerpoint/2010/main" val="1691784646"/>
              </p:ext>
            </p:extLst>
          </p:nvPr>
        </p:nvGraphicFramePr>
        <p:xfrm>
          <a:off x="2513357" y="1833091"/>
          <a:ext cx="5729913" cy="138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D2612149-21BA-9EF5-4115-3CDD9273039D}"/>
              </a:ext>
            </a:extLst>
          </p:cNvPr>
          <p:cNvPicPr>
            <a:picLocks noChangeAspect="1"/>
          </p:cNvPicPr>
          <p:nvPr/>
        </p:nvPicPr>
        <p:blipFill>
          <a:blip r:embed="rId7"/>
          <a:stretch>
            <a:fillRect/>
          </a:stretch>
        </p:blipFill>
        <p:spPr>
          <a:xfrm>
            <a:off x="1499193" y="2752342"/>
            <a:ext cx="7949747" cy="31161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Oval 12">
            <a:extLst>
              <a:ext uri="{FF2B5EF4-FFF2-40B4-BE49-F238E27FC236}">
                <a16:creationId xmlns:a16="http://schemas.microsoft.com/office/drawing/2014/main" id="{3647A81B-F8AA-66A7-24F3-D5BDEC45E85A}"/>
              </a:ext>
            </a:extLst>
          </p:cNvPr>
          <p:cNvSpPr/>
          <p:nvPr/>
        </p:nvSpPr>
        <p:spPr>
          <a:xfrm>
            <a:off x="4400124" y="4063596"/>
            <a:ext cx="2147887" cy="526692"/>
          </a:xfrm>
          <a:prstGeom prst="ellipse">
            <a:avLst/>
          </a:prstGeom>
          <a:noFill/>
          <a:ln>
            <a:solidFill>
              <a:srgbClr val="EE000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295593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6F8A2D0-59F8-04F8-C63E-21497453D8A7}"/>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12B3290A-D3BF-4B87-B55B-FD9A98B497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033A715A-0686-440A-8F40-441B42A66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761657F-19F2-425B-B7E9-0118CD13C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E27B6634-79D3-4EDD-A77A-1065D6F3A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986F101-F05E-A428-8307-E874C147154D}"/>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#2</a:t>
            </a:r>
          </a:p>
        </p:txBody>
      </p:sp>
      <p:graphicFrame>
        <p:nvGraphicFramePr>
          <p:cNvPr id="28" name="TextBox 6">
            <a:extLst>
              <a:ext uri="{FF2B5EF4-FFF2-40B4-BE49-F238E27FC236}">
                <a16:creationId xmlns:a16="http://schemas.microsoft.com/office/drawing/2014/main" id="{9AE440A7-244E-6C6A-FC8E-B60E2BD2B797}"/>
              </a:ext>
            </a:extLst>
          </p:cNvPr>
          <p:cNvGraphicFramePr/>
          <p:nvPr>
            <p:extLst>
              <p:ext uri="{D42A27DB-BD31-4B8C-83A1-F6EECF244321}">
                <p14:modId xmlns:p14="http://schemas.microsoft.com/office/powerpoint/2010/main" val="1303868227"/>
              </p:ext>
            </p:extLst>
          </p:nvPr>
        </p:nvGraphicFramePr>
        <p:xfrm>
          <a:off x="1371598" y="5070346"/>
          <a:ext cx="9496427" cy="138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TextBox 6">
            <a:extLst>
              <a:ext uri="{FF2B5EF4-FFF2-40B4-BE49-F238E27FC236}">
                <a16:creationId xmlns:a16="http://schemas.microsoft.com/office/drawing/2014/main" id="{5A5C4B72-7E83-3D33-B602-AC7BA13CD816}"/>
              </a:ext>
            </a:extLst>
          </p:cNvPr>
          <p:cNvGraphicFramePr/>
          <p:nvPr>
            <p:extLst>
              <p:ext uri="{D42A27DB-BD31-4B8C-83A1-F6EECF244321}">
                <p14:modId xmlns:p14="http://schemas.microsoft.com/office/powerpoint/2010/main" val="597237166"/>
              </p:ext>
            </p:extLst>
          </p:nvPr>
        </p:nvGraphicFramePr>
        <p:xfrm>
          <a:off x="217709" y="2596895"/>
          <a:ext cx="6228811" cy="426110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5" name="Picture 4">
            <a:extLst>
              <a:ext uri="{FF2B5EF4-FFF2-40B4-BE49-F238E27FC236}">
                <a16:creationId xmlns:a16="http://schemas.microsoft.com/office/drawing/2014/main" id="{6E8A5141-4E3A-F28D-14D1-4ACFC4532EAE}"/>
              </a:ext>
            </a:extLst>
          </p:cNvPr>
          <p:cNvPicPr>
            <a:picLocks noChangeAspect="1"/>
          </p:cNvPicPr>
          <p:nvPr/>
        </p:nvPicPr>
        <p:blipFill>
          <a:blip r:embed="rId12"/>
          <a:stretch>
            <a:fillRect/>
          </a:stretch>
        </p:blipFill>
        <p:spPr>
          <a:xfrm>
            <a:off x="7090528" y="621742"/>
            <a:ext cx="4660679" cy="60247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45651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F548ED-9CD4-857A-BFE2-C0B651C3E77A}"/>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9F4FC0E9-FA9A-240F-F54F-D66E5140D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ADEFFF53-1498-CFB5-C7F1-C11E8F8353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9C214227-87B5-4820-7384-5AC1A9880C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742619A-23DE-5C5E-C75D-686E604667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3E4AB213-7363-011A-BD1F-F93FBAC79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55E1EA6-EA16-8C7F-F412-90FF3F16FF46}"/>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#3</a:t>
            </a:r>
          </a:p>
        </p:txBody>
      </p:sp>
      <p:graphicFrame>
        <p:nvGraphicFramePr>
          <p:cNvPr id="18" name="TextBox 6">
            <a:extLst>
              <a:ext uri="{FF2B5EF4-FFF2-40B4-BE49-F238E27FC236}">
                <a16:creationId xmlns:a16="http://schemas.microsoft.com/office/drawing/2014/main" id="{B56D8248-7FB5-3FC8-A66E-772BCE82761E}"/>
              </a:ext>
            </a:extLst>
          </p:cNvPr>
          <p:cNvGraphicFramePr/>
          <p:nvPr>
            <p:extLst>
              <p:ext uri="{D42A27DB-BD31-4B8C-83A1-F6EECF244321}">
                <p14:modId xmlns:p14="http://schemas.microsoft.com/office/powerpoint/2010/main" val="3500782037"/>
              </p:ext>
            </p:extLst>
          </p:nvPr>
        </p:nvGraphicFramePr>
        <p:xfrm>
          <a:off x="523591" y="2043734"/>
          <a:ext cx="10168198" cy="2729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AD2B8C97-3CB7-EECD-E396-4DB2BA48721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92401" y="3610861"/>
            <a:ext cx="9030578" cy="2729434"/>
          </a:xfrm>
          <a:prstGeom prst="rect">
            <a:avLst/>
          </a:prstGeom>
          <a:ln>
            <a:noFill/>
          </a:ln>
          <a:effectLst>
            <a:outerShdw blurRad="292100" dist="139700" dir="2700000" algn="tl" rotWithShape="0">
              <a:srgbClr val="333333">
                <a:alpha val="65000"/>
              </a:srgbClr>
            </a:outerShdw>
          </a:effectLst>
        </p:spPr>
      </p:pic>
      <p:sp>
        <p:nvSpPr>
          <p:cNvPr id="5" name="Oval 4">
            <a:extLst>
              <a:ext uri="{FF2B5EF4-FFF2-40B4-BE49-F238E27FC236}">
                <a16:creationId xmlns:a16="http://schemas.microsoft.com/office/drawing/2014/main" id="{71172ABC-9EBA-B3A7-2AE8-33A9A3DE9022}"/>
              </a:ext>
            </a:extLst>
          </p:cNvPr>
          <p:cNvSpPr/>
          <p:nvPr/>
        </p:nvSpPr>
        <p:spPr>
          <a:xfrm>
            <a:off x="4638536" y="5801193"/>
            <a:ext cx="1087707" cy="737493"/>
          </a:xfrm>
          <a:prstGeom prst="ellipse">
            <a:avLst/>
          </a:prstGeom>
          <a:noFill/>
          <a:ln>
            <a:solidFill>
              <a:srgbClr val="EE000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32769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C1577A-8B26-6D64-3DAE-B162E443B911}"/>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4F65B369-DEF5-4F52-91D8-DE8B8A4AB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114655BC-BCEE-40C9-778D-E8BBD4A459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8D4CC8C7-D0AB-8818-CB93-A0A223B7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D0FBD96F-8742-1703-8EAD-7D12942158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A6080C90-2295-DF42-3DA7-965361804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0296F17-9FB8-52BE-151D-04CA4ADC7570}"/>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#4</a:t>
            </a:r>
          </a:p>
        </p:txBody>
      </p:sp>
      <p:graphicFrame>
        <p:nvGraphicFramePr>
          <p:cNvPr id="28" name="TextBox 6">
            <a:extLst>
              <a:ext uri="{FF2B5EF4-FFF2-40B4-BE49-F238E27FC236}">
                <a16:creationId xmlns:a16="http://schemas.microsoft.com/office/drawing/2014/main" id="{4EE32B12-E79D-B808-FB6C-394E01834D59}"/>
              </a:ext>
            </a:extLst>
          </p:cNvPr>
          <p:cNvGraphicFramePr/>
          <p:nvPr/>
        </p:nvGraphicFramePr>
        <p:xfrm>
          <a:off x="1371598" y="5070346"/>
          <a:ext cx="9496427" cy="138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TextBox 6">
            <a:extLst>
              <a:ext uri="{FF2B5EF4-FFF2-40B4-BE49-F238E27FC236}">
                <a16:creationId xmlns:a16="http://schemas.microsoft.com/office/drawing/2014/main" id="{F74F4A9A-EBD5-3878-0EB9-E645BAF4D3EB}"/>
              </a:ext>
            </a:extLst>
          </p:cNvPr>
          <p:cNvGraphicFramePr/>
          <p:nvPr>
            <p:extLst>
              <p:ext uri="{D42A27DB-BD31-4B8C-83A1-F6EECF244321}">
                <p14:modId xmlns:p14="http://schemas.microsoft.com/office/powerpoint/2010/main" val="515484227"/>
              </p:ext>
            </p:extLst>
          </p:nvPr>
        </p:nvGraphicFramePr>
        <p:xfrm>
          <a:off x="523590" y="2043734"/>
          <a:ext cx="10156602" cy="13852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a:extLst>
              <a:ext uri="{FF2B5EF4-FFF2-40B4-BE49-F238E27FC236}">
                <a16:creationId xmlns:a16="http://schemas.microsoft.com/office/drawing/2014/main" id="{EAC4E1D9-3D3B-76A1-62CB-D522D91298B9}"/>
              </a:ext>
            </a:extLst>
          </p:cNvPr>
          <p:cNvPicPr>
            <a:picLocks noChangeAspect="1"/>
          </p:cNvPicPr>
          <p:nvPr/>
        </p:nvPicPr>
        <p:blipFill>
          <a:blip r:embed="rId12"/>
          <a:stretch>
            <a:fillRect/>
          </a:stretch>
        </p:blipFill>
        <p:spPr>
          <a:xfrm>
            <a:off x="1736807" y="2832639"/>
            <a:ext cx="7425739" cy="3948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0FA34D55-43B0-6271-3F3C-F5DF6D225B40}"/>
              </a:ext>
            </a:extLst>
          </p:cNvPr>
          <p:cNvPicPr>
            <a:picLocks noChangeAspect="1"/>
          </p:cNvPicPr>
          <p:nvPr/>
        </p:nvPicPr>
        <p:blipFill>
          <a:blip r:embed="rId13"/>
          <a:stretch>
            <a:fillRect/>
          </a:stretch>
        </p:blipFill>
        <p:spPr>
          <a:xfrm>
            <a:off x="1992704" y="4569498"/>
            <a:ext cx="1834935" cy="999723"/>
          </a:xfrm>
          <a:prstGeom prst="rect">
            <a:avLst/>
          </a:prstGeom>
        </p:spPr>
      </p:pic>
    </p:spTree>
    <p:extLst>
      <p:ext uri="{BB962C8B-B14F-4D97-AF65-F5344CB8AC3E}">
        <p14:creationId xmlns:p14="http://schemas.microsoft.com/office/powerpoint/2010/main" val="4037243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14AE423-1F92-1AAB-3E4C-E5C1770B9E20}"/>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5ADD9BE-550A-790B-3D02-1F3644EF6E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4AF006AD-A41E-3DBB-0D52-5314791720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6B5D75F0-BA4C-E946-4351-C03E7AD4CB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65CA4F3-5A01-A7FF-4B2B-B9E7FA026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DBD9ED8A-3DE5-A220-C520-EA10BCD2C2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91D0E1E7-4F40-B56E-CD64-5C5C50E2D248}"/>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#5</a:t>
            </a:r>
          </a:p>
        </p:txBody>
      </p:sp>
      <p:graphicFrame>
        <p:nvGraphicFramePr>
          <p:cNvPr id="3" name="TextBox 6">
            <a:extLst>
              <a:ext uri="{FF2B5EF4-FFF2-40B4-BE49-F238E27FC236}">
                <a16:creationId xmlns:a16="http://schemas.microsoft.com/office/drawing/2014/main" id="{10C8AC54-B664-B9EA-EC67-67CDCB9D1809}"/>
              </a:ext>
            </a:extLst>
          </p:cNvPr>
          <p:cNvGraphicFramePr/>
          <p:nvPr>
            <p:extLst>
              <p:ext uri="{D42A27DB-BD31-4B8C-83A1-F6EECF244321}">
                <p14:modId xmlns:p14="http://schemas.microsoft.com/office/powerpoint/2010/main" val="132103938"/>
              </p:ext>
            </p:extLst>
          </p:nvPr>
        </p:nvGraphicFramePr>
        <p:xfrm>
          <a:off x="523591" y="1827846"/>
          <a:ext cx="10168198" cy="2729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a:extLst>
              <a:ext uri="{FF2B5EF4-FFF2-40B4-BE49-F238E27FC236}">
                <a16:creationId xmlns:a16="http://schemas.microsoft.com/office/drawing/2014/main" id="{D9CB861C-B967-7A8D-2C42-68E28DA5B7E3}"/>
              </a:ext>
            </a:extLst>
          </p:cNvPr>
          <p:cNvGrpSpPr>
            <a:grpSpLocks/>
          </p:cNvGrpSpPr>
          <p:nvPr/>
        </p:nvGrpSpPr>
        <p:grpSpPr>
          <a:xfrm>
            <a:off x="2235105" y="3329723"/>
            <a:ext cx="6452560" cy="2808513"/>
            <a:chOff x="2588010" y="254663"/>
            <a:chExt cx="5723636" cy="2816658"/>
          </a:xfrm>
        </p:grpSpPr>
        <p:pic>
          <p:nvPicPr>
            <p:cNvPr id="9" name="Image 16">
              <a:extLst>
                <a:ext uri="{FF2B5EF4-FFF2-40B4-BE49-F238E27FC236}">
                  <a16:creationId xmlns:a16="http://schemas.microsoft.com/office/drawing/2014/main" id="{E0ACCBCC-E5C6-593A-8B37-8AE4738D4C4C}"/>
                </a:ext>
              </a:extLst>
            </p:cNvPr>
            <p:cNvPicPr/>
            <p:nvPr/>
          </p:nvPicPr>
          <p:blipFill>
            <a:blip r:embed="rId7" cstate="print"/>
            <a:srcRect l="83" t="5227" r="-83" b="16472"/>
            <a:stretch>
              <a:fillRect/>
            </a:stretch>
          </p:blipFill>
          <p:spPr>
            <a:xfrm>
              <a:off x="2588010" y="254663"/>
              <a:ext cx="5723636" cy="2816658"/>
            </a:xfrm>
            <a:prstGeom prst="rect">
              <a:avLst/>
            </a:prstGeom>
          </p:spPr>
        </p:pic>
        <p:sp>
          <p:nvSpPr>
            <p:cNvPr id="11" name="Graphic 18">
              <a:extLst>
                <a:ext uri="{FF2B5EF4-FFF2-40B4-BE49-F238E27FC236}">
                  <a16:creationId xmlns:a16="http://schemas.microsoft.com/office/drawing/2014/main" id="{C0AC3B21-558E-6E57-F6CD-18D3EBC7A1F1}"/>
                </a:ext>
              </a:extLst>
            </p:cNvPr>
            <p:cNvSpPr/>
            <p:nvPr/>
          </p:nvSpPr>
          <p:spPr>
            <a:xfrm>
              <a:off x="6529861" y="2593867"/>
              <a:ext cx="770254" cy="398145"/>
            </a:xfrm>
            <a:custGeom>
              <a:avLst/>
              <a:gdLst/>
              <a:ahLst/>
              <a:cxnLst/>
              <a:rect l="l" t="t" r="r" b="b"/>
              <a:pathLst>
                <a:path w="770255" h="398145">
                  <a:moveTo>
                    <a:pt x="0" y="199008"/>
                  </a:moveTo>
                  <a:lnTo>
                    <a:pt x="19637" y="136127"/>
                  </a:lnTo>
                  <a:lnTo>
                    <a:pt x="74314" y="81500"/>
                  </a:lnTo>
                  <a:lnTo>
                    <a:pt x="112807" y="58308"/>
                  </a:lnTo>
                  <a:lnTo>
                    <a:pt x="157679" y="38412"/>
                  </a:lnTo>
                  <a:lnTo>
                    <a:pt x="208134" y="22223"/>
                  </a:lnTo>
                  <a:lnTo>
                    <a:pt x="263379" y="10150"/>
                  </a:lnTo>
                  <a:lnTo>
                    <a:pt x="322620" y="2606"/>
                  </a:lnTo>
                  <a:lnTo>
                    <a:pt x="385063" y="0"/>
                  </a:lnTo>
                  <a:lnTo>
                    <a:pt x="447541" y="2606"/>
                  </a:lnTo>
                  <a:lnTo>
                    <a:pt x="506810" y="10150"/>
                  </a:lnTo>
                  <a:lnTo>
                    <a:pt x="562076" y="22223"/>
                  </a:lnTo>
                  <a:lnTo>
                    <a:pt x="612548" y="38412"/>
                  </a:lnTo>
                  <a:lnTo>
                    <a:pt x="657431" y="58308"/>
                  </a:lnTo>
                  <a:lnTo>
                    <a:pt x="695932" y="81500"/>
                  </a:lnTo>
                  <a:lnTo>
                    <a:pt x="727258" y="107577"/>
                  </a:lnTo>
                  <a:lnTo>
                    <a:pt x="765213" y="166741"/>
                  </a:lnTo>
                  <a:lnTo>
                    <a:pt x="770254" y="199008"/>
                  </a:lnTo>
                  <a:lnTo>
                    <a:pt x="765213" y="231310"/>
                  </a:lnTo>
                  <a:lnTo>
                    <a:pt x="727258" y="290524"/>
                  </a:lnTo>
                  <a:lnTo>
                    <a:pt x="695932" y="316617"/>
                  </a:lnTo>
                  <a:lnTo>
                    <a:pt x="657431" y="339820"/>
                  </a:lnTo>
                  <a:lnTo>
                    <a:pt x="612548" y="359723"/>
                  </a:lnTo>
                  <a:lnTo>
                    <a:pt x="562076" y="375918"/>
                  </a:lnTo>
                  <a:lnTo>
                    <a:pt x="506810" y="387993"/>
                  </a:lnTo>
                  <a:lnTo>
                    <a:pt x="447541" y="395538"/>
                  </a:lnTo>
                  <a:lnTo>
                    <a:pt x="385063" y="398144"/>
                  </a:lnTo>
                  <a:lnTo>
                    <a:pt x="322620" y="395538"/>
                  </a:lnTo>
                  <a:lnTo>
                    <a:pt x="263379" y="387993"/>
                  </a:lnTo>
                  <a:lnTo>
                    <a:pt x="208134" y="375918"/>
                  </a:lnTo>
                  <a:lnTo>
                    <a:pt x="157679" y="359723"/>
                  </a:lnTo>
                  <a:lnTo>
                    <a:pt x="112807" y="339820"/>
                  </a:lnTo>
                  <a:lnTo>
                    <a:pt x="74314" y="316617"/>
                  </a:lnTo>
                  <a:lnTo>
                    <a:pt x="42992" y="290524"/>
                  </a:lnTo>
                  <a:lnTo>
                    <a:pt x="5041" y="231310"/>
                  </a:lnTo>
                  <a:lnTo>
                    <a:pt x="0" y="199008"/>
                  </a:lnTo>
                  <a:close/>
                </a:path>
              </a:pathLst>
            </a:custGeom>
            <a:ln w="38100">
              <a:solidFill>
                <a:srgbClr val="FF0000"/>
              </a:solidFill>
              <a:prstDash val="solid"/>
            </a:ln>
          </p:spPr>
          <p:txBody>
            <a:bodyPr wrap="square" lIns="0" tIns="0" rIns="0" bIns="0" rtlCol="0">
              <a:prstTxWarp prst="textNoShape">
                <a:avLst/>
              </a:prstTxWarp>
              <a:noAutofit/>
            </a:bodyPr>
            <a:lstStyle/>
            <a:p>
              <a:endParaRPr lang="en-US"/>
            </a:p>
          </p:txBody>
        </p:sp>
      </p:grpSp>
    </p:spTree>
    <p:extLst>
      <p:ext uri="{BB962C8B-B14F-4D97-AF65-F5344CB8AC3E}">
        <p14:creationId xmlns:p14="http://schemas.microsoft.com/office/powerpoint/2010/main" val="2312997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EF2A46-BB6C-8293-D3E6-900A702F169C}"/>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FADAC53F-107B-D3C7-78D0-D3C2605B6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9D3BFA93-FB53-6F37-B855-BAB5F418739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B68A4E44-9D9F-A3AD-6519-595B2A7B72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9217696-D208-8CB1-CB15-E71A178020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2A67204E-F6CE-215C-A4BE-AC5ABC7967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45FE9E2-66B5-9672-17F2-80C6AB63F329}"/>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#6</a:t>
            </a:r>
          </a:p>
        </p:txBody>
      </p:sp>
      <p:graphicFrame>
        <p:nvGraphicFramePr>
          <p:cNvPr id="28" name="TextBox 6">
            <a:extLst>
              <a:ext uri="{FF2B5EF4-FFF2-40B4-BE49-F238E27FC236}">
                <a16:creationId xmlns:a16="http://schemas.microsoft.com/office/drawing/2014/main" id="{D6C904C3-7FBD-CA46-5109-FE1808AED451}"/>
              </a:ext>
            </a:extLst>
          </p:cNvPr>
          <p:cNvGraphicFramePr/>
          <p:nvPr/>
        </p:nvGraphicFramePr>
        <p:xfrm>
          <a:off x="1371598" y="5070346"/>
          <a:ext cx="9496427" cy="138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TextBox 6">
            <a:extLst>
              <a:ext uri="{FF2B5EF4-FFF2-40B4-BE49-F238E27FC236}">
                <a16:creationId xmlns:a16="http://schemas.microsoft.com/office/drawing/2014/main" id="{677C8301-F097-6B40-F270-C0AD08F2C2D8}"/>
              </a:ext>
            </a:extLst>
          </p:cNvPr>
          <p:cNvGraphicFramePr/>
          <p:nvPr>
            <p:extLst>
              <p:ext uri="{D42A27DB-BD31-4B8C-83A1-F6EECF244321}">
                <p14:modId xmlns:p14="http://schemas.microsoft.com/office/powerpoint/2010/main" val="6462711"/>
              </p:ext>
            </p:extLst>
          </p:nvPr>
        </p:nvGraphicFramePr>
        <p:xfrm>
          <a:off x="546783" y="1937639"/>
          <a:ext cx="11098434" cy="13852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a:extLst>
              <a:ext uri="{FF2B5EF4-FFF2-40B4-BE49-F238E27FC236}">
                <a16:creationId xmlns:a16="http://schemas.microsoft.com/office/drawing/2014/main" id="{8678DDC3-F602-AEDF-0D52-3A39525EE3BE}"/>
              </a:ext>
            </a:extLst>
          </p:cNvPr>
          <p:cNvPicPr>
            <a:picLocks noChangeAspect="1"/>
          </p:cNvPicPr>
          <p:nvPr/>
        </p:nvPicPr>
        <p:blipFill>
          <a:blip r:embed="rId12"/>
          <a:stretch>
            <a:fillRect/>
          </a:stretch>
        </p:blipFill>
        <p:spPr>
          <a:xfrm>
            <a:off x="3406599" y="2809201"/>
            <a:ext cx="5943600" cy="3281680"/>
          </a:xfrm>
          <a:prstGeom prst="rect">
            <a:avLst/>
          </a:prstGeom>
        </p:spPr>
      </p:pic>
      <p:sp>
        <p:nvSpPr>
          <p:cNvPr id="5" name="Oval 4">
            <a:extLst>
              <a:ext uri="{FF2B5EF4-FFF2-40B4-BE49-F238E27FC236}">
                <a16:creationId xmlns:a16="http://schemas.microsoft.com/office/drawing/2014/main" id="{1BEBD0B7-8BCF-C52A-A283-DFC03B58DA3E}"/>
              </a:ext>
            </a:extLst>
          </p:cNvPr>
          <p:cNvSpPr/>
          <p:nvPr/>
        </p:nvSpPr>
        <p:spPr>
          <a:xfrm>
            <a:off x="3637033" y="4547807"/>
            <a:ext cx="1971675" cy="438150"/>
          </a:xfrm>
          <a:prstGeom prst="ellipse">
            <a:avLst/>
          </a:prstGeom>
          <a:noFill/>
          <a:ln>
            <a:solidFill>
              <a:srgbClr val="EE000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Oval 5">
            <a:extLst>
              <a:ext uri="{FF2B5EF4-FFF2-40B4-BE49-F238E27FC236}">
                <a16:creationId xmlns:a16="http://schemas.microsoft.com/office/drawing/2014/main" id="{01B3FE21-C476-EE4E-191E-8FD8F2F25AEA}"/>
              </a:ext>
            </a:extLst>
          </p:cNvPr>
          <p:cNvSpPr/>
          <p:nvPr/>
        </p:nvSpPr>
        <p:spPr>
          <a:xfrm>
            <a:off x="6175089" y="5054535"/>
            <a:ext cx="876300" cy="561975"/>
          </a:xfrm>
          <a:prstGeom prst="ellipse">
            <a:avLst/>
          </a:prstGeom>
          <a:noFill/>
          <a:ln>
            <a:solidFill>
              <a:srgbClr val="EE000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TextBox 6">
            <a:extLst>
              <a:ext uri="{FF2B5EF4-FFF2-40B4-BE49-F238E27FC236}">
                <a16:creationId xmlns:a16="http://schemas.microsoft.com/office/drawing/2014/main" id="{2A3B8130-A4BD-1DAE-1CF6-B10D3C65C62F}"/>
              </a:ext>
            </a:extLst>
          </p:cNvPr>
          <p:cNvSpPr txBox="1"/>
          <p:nvPr/>
        </p:nvSpPr>
        <p:spPr>
          <a:xfrm>
            <a:off x="122444" y="4640526"/>
            <a:ext cx="3072384" cy="1200329"/>
          </a:xfrm>
          <a:prstGeom prst="rect">
            <a:avLst/>
          </a:prstGeom>
          <a:noFill/>
        </p:spPr>
        <p:txBody>
          <a:bodyPr wrap="square" rtlCol="0">
            <a:spAutoFit/>
          </a:bodyPr>
          <a:lstStyle/>
          <a:p>
            <a:r>
              <a:rPr lang="en-US" dirty="0"/>
              <a:t>Click “Proceed to next step” once you see your file appear, as shown in the picture</a:t>
            </a:r>
          </a:p>
        </p:txBody>
      </p:sp>
    </p:spTree>
    <p:extLst>
      <p:ext uri="{BB962C8B-B14F-4D97-AF65-F5344CB8AC3E}">
        <p14:creationId xmlns:p14="http://schemas.microsoft.com/office/powerpoint/2010/main" val="22876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995DED-472A-D2AC-1C84-18E0D4F250A2}"/>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76240AB-6CB5-1C13-BEF7-4E27A10FA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6FCB6B6E-E96D-8CEA-F2EB-1E3756B902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36" name="Rectangle 35">
              <a:extLst>
                <a:ext uri="{FF2B5EF4-FFF2-40B4-BE49-F238E27FC236}">
                  <a16:creationId xmlns:a16="http://schemas.microsoft.com/office/drawing/2014/main" id="{FA7D9EC6-74DF-500B-A8B2-C19C1A053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2CDFB54-5C33-D0A1-0698-B4328BD971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4C74DB9E-8F37-DFC7-6F91-763803D365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C7EE9BED-E7B6-0348-68D2-89C59FB82605}"/>
              </a:ext>
            </a:extLst>
          </p:cNvPr>
          <p:cNvSpPr>
            <a:spLocks noGrp="1"/>
          </p:cNvSpPr>
          <p:nvPr>
            <p:ph type="title"/>
          </p:nvPr>
        </p:nvSpPr>
        <p:spPr>
          <a:xfrm>
            <a:off x="1371598" y="319314"/>
            <a:ext cx="9477377" cy="1030515"/>
          </a:xfrm>
        </p:spPr>
        <p:txBody>
          <a:bodyPr vert="horz" lIns="91440" tIns="45720" rIns="91440" bIns="45720" rtlCol="0" anchor="ctr">
            <a:normAutofit/>
          </a:bodyPr>
          <a:lstStyle/>
          <a:p>
            <a:r>
              <a:rPr lang="en-US" sz="4000" b="1" dirty="0">
                <a:ln w="22225">
                  <a:solidFill>
                    <a:schemeClr val="accent2"/>
                  </a:solidFill>
                  <a:prstDash val="solid"/>
                </a:ln>
                <a:solidFill>
                  <a:schemeClr val="accent2">
                    <a:lumMod val="40000"/>
                    <a:lumOff val="60000"/>
                  </a:schemeClr>
                </a:solidFill>
              </a:rPr>
              <a:t>Physical Notary - Step #7</a:t>
            </a:r>
          </a:p>
        </p:txBody>
      </p:sp>
      <p:graphicFrame>
        <p:nvGraphicFramePr>
          <p:cNvPr id="28" name="TextBox 6">
            <a:extLst>
              <a:ext uri="{FF2B5EF4-FFF2-40B4-BE49-F238E27FC236}">
                <a16:creationId xmlns:a16="http://schemas.microsoft.com/office/drawing/2014/main" id="{4E7D2625-3DF7-B780-93C2-B7D8FD6ED00D}"/>
              </a:ext>
            </a:extLst>
          </p:cNvPr>
          <p:cNvGraphicFramePr/>
          <p:nvPr/>
        </p:nvGraphicFramePr>
        <p:xfrm>
          <a:off x="1371598" y="5070346"/>
          <a:ext cx="9496427" cy="138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TextBox 6">
            <a:extLst>
              <a:ext uri="{FF2B5EF4-FFF2-40B4-BE49-F238E27FC236}">
                <a16:creationId xmlns:a16="http://schemas.microsoft.com/office/drawing/2014/main" id="{3343A109-6F3B-B7AE-4831-025EEFB66922}"/>
              </a:ext>
            </a:extLst>
          </p:cNvPr>
          <p:cNvGraphicFramePr/>
          <p:nvPr>
            <p:extLst>
              <p:ext uri="{D42A27DB-BD31-4B8C-83A1-F6EECF244321}">
                <p14:modId xmlns:p14="http://schemas.microsoft.com/office/powerpoint/2010/main" val="430107549"/>
              </p:ext>
            </p:extLst>
          </p:nvPr>
        </p:nvGraphicFramePr>
        <p:xfrm>
          <a:off x="546783" y="1937639"/>
          <a:ext cx="11098434" cy="13852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Picture 2">
            <a:extLst>
              <a:ext uri="{FF2B5EF4-FFF2-40B4-BE49-F238E27FC236}">
                <a16:creationId xmlns:a16="http://schemas.microsoft.com/office/drawing/2014/main" id="{6D1EAB99-E612-EF05-F036-601E8F501C2C}"/>
              </a:ext>
            </a:extLst>
          </p:cNvPr>
          <p:cNvPicPr>
            <a:picLocks noChangeAspect="1"/>
          </p:cNvPicPr>
          <p:nvPr/>
        </p:nvPicPr>
        <p:blipFill>
          <a:blip r:embed="rId12"/>
          <a:stretch>
            <a:fillRect/>
          </a:stretch>
        </p:blipFill>
        <p:spPr>
          <a:xfrm>
            <a:off x="249776" y="3109011"/>
            <a:ext cx="5943600" cy="1797050"/>
          </a:xfrm>
          <a:prstGeom prst="rect">
            <a:avLst/>
          </a:prstGeom>
        </p:spPr>
      </p:pic>
      <p:pic>
        <p:nvPicPr>
          <p:cNvPr id="10" name="Picture 9">
            <a:extLst>
              <a:ext uri="{FF2B5EF4-FFF2-40B4-BE49-F238E27FC236}">
                <a16:creationId xmlns:a16="http://schemas.microsoft.com/office/drawing/2014/main" id="{41BA366E-1476-4F00-0D7A-AB3E3307DEA4}"/>
              </a:ext>
            </a:extLst>
          </p:cNvPr>
          <p:cNvPicPr>
            <a:picLocks noChangeAspect="1"/>
          </p:cNvPicPr>
          <p:nvPr/>
        </p:nvPicPr>
        <p:blipFill>
          <a:blip r:embed="rId13"/>
          <a:stretch>
            <a:fillRect/>
          </a:stretch>
        </p:blipFill>
        <p:spPr>
          <a:xfrm>
            <a:off x="6428867" y="3107370"/>
            <a:ext cx="5658640" cy="3381847"/>
          </a:xfrm>
          <a:prstGeom prst="rect">
            <a:avLst/>
          </a:prstGeom>
        </p:spPr>
      </p:pic>
      <p:sp>
        <p:nvSpPr>
          <p:cNvPr id="12" name="TextBox 11">
            <a:extLst>
              <a:ext uri="{FF2B5EF4-FFF2-40B4-BE49-F238E27FC236}">
                <a16:creationId xmlns:a16="http://schemas.microsoft.com/office/drawing/2014/main" id="{73891AC6-008D-8B40-0B40-74D4317123F4}"/>
              </a:ext>
            </a:extLst>
          </p:cNvPr>
          <p:cNvSpPr txBox="1"/>
          <p:nvPr/>
        </p:nvSpPr>
        <p:spPr>
          <a:xfrm>
            <a:off x="711200" y="2760060"/>
            <a:ext cx="2298700" cy="369332"/>
          </a:xfrm>
          <a:prstGeom prst="rect">
            <a:avLst/>
          </a:prstGeom>
          <a:noFill/>
        </p:spPr>
        <p:txBody>
          <a:bodyPr wrap="square" rtlCol="0">
            <a:spAutoFit/>
          </a:bodyPr>
          <a:lstStyle/>
          <a:p>
            <a:r>
              <a:rPr lang="en-US" dirty="0"/>
              <a:t>On-Screen Message:</a:t>
            </a:r>
          </a:p>
        </p:txBody>
      </p:sp>
      <p:sp>
        <p:nvSpPr>
          <p:cNvPr id="13" name="TextBox 12">
            <a:extLst>
              <a:ext uri="{FF2B5EF4-FFF2-40B4-BE49-F238E27FC236}">
                <a16:creationId xmlns:a16="http://schemas.microsoft.com/office/drawing/2014/main" id="{A642CF8D-6F19-70CD-2C2D-451C6F8B19D5}"/>
              </a:ext>
            </a:extLst>
          </p:cNvPr>
          <p:cNvSpPr txBox="1"/>
          <p:nvPr/>
        </p:nvSpPr>
        <p:spPr>
          <a:xfrm>
            <a:off x="6635764" y="2737052"/>
            <a:ext cx="2298700" cy="369332"/>
          </a:xfrm>
          <a:prstGeom prst="rect">
            <a:avLst/>
          </a:prstGeom>
          <a:noFill/>
        </p:spPr>
        <p:txBody>
          <a:bodyPr wrap="square" rtlCol="0">
            <a:spAutoFit/>
          </a:bodyPr>
          <a:lstStyle/>
          <a:p>
            <a:r>
              <a:rPr lang="en-US" dirty="0"/>
              <a:t>E-Mail Message:</a:t>
            </a:r>
          </a:p>
        </p:txBody>
      </p:sp>
    </p:spTree>
    <p:extLst>
      <p:ext uri="{BB962C8B-B14F-4D97-AF65-F5344CB8AC3E}">
        <p14:creationId xmlns:p14="http://schemas.microsoft.com/office/powerpoint/2010/main" val="5184158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445</TotalTime>
  <Words>275</Words>
  <Application>Microsoft Office PowerPoint</Application>
  <PresentationFormat>Widescreen</PresentationFormat>
  <Paragraphs>22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Physical Notary  Example</vt:lpstr>
      <vt:lpstr>Physical Notary - Step #1</vt:lpstr>
      <vt:lpstr>Physical Notary - Step #2</vt:lpstr>
      <vt:lpstr>Physical Notary - Step #3</vt:lpstr>
      <vt:lpstr>Physical Notary - Step #4</vt:lpstr>
      <vt:lpstr>Physical Notary - Step #5</vt:lpstr>
      <vt:lpstr>Physical Notary - Step #6</vt:lpstr>
      <vt:lpstr>Physical Notary - Step #7</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Nalbone, Joseph [DEP]</dc:creator>
  <cp:lastModifiedBy>Patel, Kevin [DEP]</cp:lastModifiedBy>
  <cp:revision>3</cp:revision>
  <dcterms:created xsi:type="dcterms:W3CDTF">2026-02-11T13:56:39Z</dcterms:created>
  <dcterms:modified xsi:type="dcterms:W3CDTF">2026-03-31T13:46:54Z</dcterms:modified>
</cp:coreProperties>
</file>