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4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i="0" baseline="0" dirty="0"/>
            <a:t>Enter your name in the blue box under the Oath :</a:t>
          </a:r>
          <a:endParaRPr lang="en-US" sz="2400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i="0" baseline="0" dirty="0"/>
            <a:t>After typing your name in the blue box under Oath, click the “Signature” box:</a:t>
          </a:r>
          <a:endParaRPr lang="en-US" sz="2400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5/8/layout/vProcess5" loCatId="process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3460500-2F15-46A9-8C9B-C70F882A6D24}" type="pres">
      <dgm:prSet presAssocID="{BBEDD6B7-C20E-4548-8DB5-3F33DA4FA5C2}" presName="outerComposite" presStyleCnt="0">
        <dgm:presLayoutVars>
          <dgm:chMax val="5"/>
          <dgm:dir/>
          <dgm:resizeHandles val="exact"/>
        </dgm:presLayoutVars>
      </dgm:prSet>
      <dgm:spPr/>
    </dgm:pt>
    <dgm:pt modelId="{F0F5F37A-91E1-49A9-AD2D-98904E1FFB3B}" type="pres">
      <dgm:prSet presAssocID="{BBEDD6B7-C20E-4548-8DB5-3F33DA4FA5C2}" presName="dummyMaxCanvas" presStyleCnt="0">
        <dgm:presLayoutVars/>
      </dgm:prSet>
      <dgm:spPr/>
    </dgm:pt>
  </dgm:ptLst>
  <dgm:cxnLst>
    <dgm:cxn modelId="{D169CFB1-18F1-4042-9D14-0E6F5441797F}" type="presOf" srcId="{BBEDD6B7-C20E-4548-8DB5-3F33DA4FA5C2}" destId="{13460500-2F15-46A9-8C9B-C70F882A6D24}" srcOrd="0" destOrd="0" presId="urn:microsoft.com/office/officeart/2005/8/layout/vProcess5"/>
    <dgm:cxn modelId="{CD12C7B9-481C-414C-A34A-6C6BEB789B8C}" type="presParOf" srcId="{13460500-2F15-46A9-8C9B-C70F882A6D24}" destId="{F0F5F37A-91E1-49A9-AD2D-98904E1FFB3B}" srcOrd="0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i="0" baseline="0" dirty="0"/>
            <a:t>After clicking the “Signature” box, the prompt pictured to the right will appear:</a:t>
          </a:r>
          <a:endParaRPr lang="en-US" sz="2400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i="0" baseline="0" dirty="0"/>
            <a:t>Type in your name and click “Click to Sign:</a:t>
          </a:r>
          <a:endParaRPr lang="en-US" sz="2400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5/8/layout/vProcess5" loCatId="process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3460500-2F15-46A9-8C9B-C70F882A6D24}" type="pres">
      <dgm:prSet presAssocID="{BBEDD6B7-C20E-4548-8DB5-3F33DA4FA5C2}" presName="outerComposite" presStyleCnt="0">
        <dgm:presLayoutVars>
          <dgm:chMax val="5"/>
          <dgm:dir/>
          <dgm:resizeHandles val="exact"/>
        </dgm:presLayoutVars>
      </dgm:prSet>
      <dgm:spPr/>
    </dgm:pt>
    <dgm:pt modelId="{F0F5F37A-91E1-49A9-AD2D-98904E1FFB3B}" type="pres">
      <dgm:prSet presAssocID="{BBEDD6B7-C20E-4548-8DB5-3F33DA4FA5C2}" presName="dummyMaxCanvas" presStyleCnt="0">
        <dgm:presLayoutVars/>
      </dgm:prSet>
      <dgm:spPr/>
    </dgm:pt>
  </dgm:ptLst>
  <dgm:cxnLst>
    <dgm:cxn modelId="{D169CFB1-18F1-4042-9D14-0E6F5441797F}" type="presOf" srcId="{BBEDD6B7-C20E-4548-8DB5-3F33DA4FA5C2}" destId="{13460500-2F15-46A9-8C9B-C70F882A6D24}" srcOrd="0" destOrd="0" presId="urn:microsoft.com/office/officeart/2005/8/layout/vProcess5"/>
    <dgm:cxn modelId="{CD12C7B9-481C-414C-A34A-6C6BEB789B8C}" type="presParOf" srcId="{13460500-2F15-46A9-8C9B-C70F882A6D24}" destId="{F0F5F37A-91E1-49A9-AD2D-98904E1FFB3B}" srcOrd="0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i="0" baseline="0" dirty="0"/>
            <a:t>After selecting “Click to Sign,” click “Sign Agreement” in the upper right-hand corner</a:t>
          </a:r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/>
      <dgm:spPr/>
      <dgm:t>
        <a:bodyPr/>
        <a:lstStyle/>
        <a:p>
          <a:r>
            <a:rPr lang="en-US" dirty="0"/>
            <a:t>*Note: Your name should appear in two places*</a:t>
          </a:r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1" custLinFactY="400000" custLinFactNeighborX="47044" custLinFactNeighborY="489404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1"/>
      <dgm:spPr/>
    </dgm:pt>
    <dgm:pt modelId="{BF1E395D-AEF7-454E-BBCD-78B78E24C283}" type="pres">
      <dgm:prSet presAssocID="{4B8225DE-012F-4373-8EEF-F64752EC35E8}" presName="vert1" presStyleCnt="0"/>
      <dgm:spPr/>
    </dgm:pt>
  </dgm:ptLst>
  <dgm:cxnLst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5/8/layout/vProcess5" loCatId="process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3460500-2F15-46A9-8C9B-C70F882A6D24}" type="pres">
      <dgm:prSet presAssocID="{BBEDD6B7-C20E-4548-8DB5-3F33DA4FA5C2}" presName="outerComposite" presStyleCnt="0">
        <dgm:presLayoutVars>
          <dgm:chMax val="5"/>
          <dgm:dir/>
          <dgm:resizeHandles val="exact"/>
        </dgm:presLayoutVars>
      </dgm:prSet>
      <dgm:spPr/>
    </dgm:pt>
    <dgm:pt modelId="{F0F5F37A-91E1-49A9-AD2D-98904E1FFB3B}" type="pres">
      <dgm:prSet presAssocID="{BBEDD6B7-C20E-4548-8DB5-3F33DA4FA5C2}" presName="dummyMaxCanvas" presStyleCnt="0">
        <dgm:presLayoutVars/>
      </dgm:prSet>
      <dgm:spPr/>
    </dgm:pt>
  </dgm:ptLst>
  <dgm:cxnLst>
    <dgm:cxn modelId="{D169CFB1-18F1-4042-9D14-0E6F5441797F}" type="presOf" srcId="{BBEDD6B7-C20E-4548-8DB5-3F33DA4FA5C2}" destId="{13460500-2F15-46A9-8C9B-C70F882A6D24}" srcOrd="0" destOrd="0" presId="urn:microsoft.com/office/officeart/2005/8/layout/vProcess5"/>
    <dgm:cxn modelId="{CD12C7B9-481C-414C-A34A-6C6BEB789B8C}" type="presParOf" srcId="{13460500-2F15-46A9-8C9B-C70F882A6D24}" destId="{F0F5F37A-91E1-49A9-AD2D-98904E1FFB3B}" srcOrd="0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dirty="0"/>
            <a:t>Once you click “Sign Agreement” in the upper right-hand corner, you will receive the message  shown below:</a:t>
          </a:r>
          <a:endParaRPr lang="en-US" sz="2400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dirty="0"/>
            <a:t>After receiving the message above, it is now the notary’s turn to sign.  The notary will receive an email to complete his/her signature.</a:t>
          </a:r>
          <a:endParaRPr lang="en-US" sz="2400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 custLinFactNeighborX="1321" custLinFactNeighborY="5281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r>
            <a:rPr lang="en-US" sz="2400" b="1" dirty="0"/>
            <a:t>Once the notary clicks the link from the email, the notary will be able to sign the report</a:t>
          </a:r>
          <a:endParaRPr lang="en-US" sz="2400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 custLinFactY="100000" custLinFactNeighborY="104628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5/8/layout/vProcess5" loCatId="process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3460500-2F15-46A9-8C9B-C70F882A6D24}" type="pres">
      <dgm:prSet presAssocID="{BBEDD6B7-C20E-4548-8DB5-3F33DA4FA5C2}" presName="outerComposite" presStyleCnt="0">
        <dgm:presLayoutVars>
          <dgm:chMax val="5"/>
          <dgm:dir/>
          <dgm:resizeHandles val="exact"/>
        </dgm:presLayoutVars>
      </dgm:prSet>
      <dgm:spPr/>
    </dgm:pt>
    <dgm:pt modelId="{F0F5F37A-91E1-49A9-AD2D-98904E1FFB3B}" type="pres">
      <dgm:prSet presAssocID="{BBEDD6B7-C20E-4548-8DB5-3F33DA4FA5C2}" presName="dummyMaxCanvas" presStyleCnt="0">
        <dgm:presLayoutVars/>
      </dgm:prSet>
      <dgm:spPr/>
    </dgm:pt>
  </dgm:ptLst>
  <dgm:cxnLst>
    <dgm:cxn modelId="{D169CFB1-18F1-4042-9D14-0E6F5441797F}" type="presOf" srcId="{BBEDD6B7-C20E-4548-8DB5-3F33DA4FA5C2}" destId="{13460500-2F15-46A9-8C9B-C70F882A6D24}" srcOrd="0" destOrd="0" presId="urn:microsoft.com/office/officeart/2005/8/layout/vProcess5"/>
    <dgm:cxn modelId="{CD12C7B9-481C-414C-A34A-6C6BEB789B8C}" type="presParOf" srcId="{13460500-2F15-46A9-8C9B-C70F882A6D24}" destId="{F0F5F37A-91E1-49A9-AD2D-98904E1FFB3B}" srcOrd="0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 custT="1"/>
      <dgm:spPr/>
      <dgm:t>
        <a:bodyPr/>
        <a:lstStyle/>
        <a:p>
          <a:pPr>
            <a:buNone/>
          </a:pPr>
          <a:r>
            <a:rPr lang="en-US" sz="2400" b="1" dirty="0"/>
            <a:t>The notary will now fill out the notary box with their information and sign the report.</a:t>
          </a:r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5/8/layout/vProcess5" loCatId="process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3460500-2F15-46A9-8C9B-C70F882A6D24}" type="pres">
      <dgm:prSet presAssocID="{BBEDD6B7-C20E-4548-8DB5-3F33DA4FA5C2}" presName="outerComposite" presStyleCnt="0">
        <dgm:presLayoutVars>
          <dgm:chMax val="5"/>
          <dgm:dir/>
          <dgm:resizeHandles val="exact"/>
        </dgm:presLayoutVars>
      </dgm:prSet>
      <dgm:spPr/>
    </dgm:pt>
    <dgm:pt modelId="{F0F5F37A-91E1-49A9-AD2D-98904E1FFB3B}" type="pres">
      <dgm:prSet presAssocID="{BBEDD6B7-C20E-4548-8DB5-3F33DA4FA5C2}" presName="dummyMaxCanvas" presStyleCnt="0">
        <dgm:presLayoutVars/>
      </dgm:prSet>
      <dgm:spPr/>
    </dgm:pt>
  </dgm:ptLst>
  <dgm:cxnLst>
    <dgm:cxn modelId="{D169CFB1-18F1-4042-9D14-0E6F5441797F}" type="presOf" srcId="{BBEDD6B7-C20E-4548-8DB5-3F33DA4FA5C2}" destId="{13460500-2F15-46A9-8C9B-C70F882A6D24}" srcOrd="0" destOrd="0" presId="urn:microsoft.com/office/officeart/2005/8/layout/vProcess5"/>
    <dgm:cxn modelId="{CD12C7B9-481C-414C-A34A-6C6BEB789B8C}" type="presParOf" srcId="{13460500-2F15-46A9-8C9B-C70F882A6D24}" destId="{F0F5F37A-91E1-49A9-AD2D-98904E1FFB3B}" srcOrd="0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BEDD6B7-C20E-4548-8DB5-3F33DA4FA5C2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B8225DE-012F-4373-8EEF-F64752EC35E8}">
      <dgm:prSet/>
      <dgm:spPr/>
      <dgm:t>
        <a:bodyPr/>
        <a:lstStyle/>
        <a:p>
          <a:pPr>
            <a:buNone/>
          </a:pPr>
          <a:r>
            <a:rPr lang="en-US" b="1" dirty="0"/>
            <a:t>You will receive the following message and email once you’ve completed all steps:</a:t>
          </a:r>
          <a:endParaRPr lang="en-US" dirty="0"/>
        </a:p>
      </dgm:t>
    </dgm:pt>
    <dgm:pt modelId="{A0A4C922-078F-4F1F-B6DA-369152F9B022}" type="parTrans" cxnId="{08AA264A-AB87-4650-9AD0-8B94AE1A74FB}">
      <dgm:prSet/>
      <dgm:spPr/>
      <dgm:t>
        <a:bodyPr/>
        <a:lstStyle/>
        <a:p>
          <a:endParaRPr lang="en-US"/>
        </a:p>
      </dgm:t>
    </dgm:pt>
    <dgm:pt modelId="{342AE460-2D04-41FF-AB11-7CE1E5A3D436}" type="sibTrans" cxnId="{08AA264A-AB87-4650-9AD0-8B94AE1A74FB}">
      <dgm:prSet/>
      <dgm:spPr/>
      <dgm:t>
        <a:bodyPr/>
        <a:lstStyle/>
        <a:p>
          <a:endParaRPr lang="en-US"/>
        </a:p>
      </dgm:t>
    </dgm:pt>
    <dgm:pt modelId="{AA3F15B8-F006-4E72-B0E4-426EF181ED9D}">
      <dgm:prSet/>
      <dgm:spPr/>
      <dgm:t>
        <a:bodyPr/>
        <a:lstStyle/>
        <a:p>
          <a:endParaRPr lang="en-US" b="1" i="0" baseline="0" dirty="0"/>
        </a:p>
      </dgm:t>
    </dgm:pt>
    <dgm:pt modelId="{CD739FC7-A265-4515-A6B0-371C5A437358}" type="parTrans" cxnId="{220D400A-1414-4CA4-93ED-3AC8F622C7A5}">
      <dgm:prSet/>
      <dgm:spPr/>
      <dgm:t>
        <a:bodyPr/>
        <a:lstStyle/>
        <a:p>
          <a:endParaRPr lang="en-US"/>
        </a:p>
      </dgm:t>
    </dgm:pt>
    <dgm:pt modelId="{1B494DCA-6C11-475B-AB60-29606B587BA6}" type="sibTrans" cxnId="{220D400A-1414-4CA4-93ED-3AC8F622C7A5}">
      <dgm:prSet/>
      <dgm:spPr/>
      <dgm:t>
        <a:bodyPr/>
        <a:lstStyle/>
        <a:p>
          <a:endParaRPr lang="en-US"/>
        </a:p>
      </dgm:t>
    </dgm:pt>
    <dgm:pt modelId="{4EFA24C6-8B4C-4395-AC29-DC86A9785F5A}" type="pres">
      <dgm:prSet presAssocID="{BBEDD6B7-C20E-4548-8DB5-3F33DA4FA5C2}" presName="vert0" presStyleCnt="0">
        <dgm:presLayoutVars>
          <dgm:dir/>
          <dgm:animOne val="branch"/>
          <dgm:animLvl val="lvl"/>
        </dgm:presLayoutVars>
      </dgm:prSet>
      <dgm:spPr/>
    </dgm:pt>
    <dgm:pt modelId="{7EB76CD6-DF85-4575-AB27-88CBA9E0EEDA}" type="pres">
      <dgm:prSet presAssocID="{4B8225DE-012F-4373-8EEF-F64752EC35E8}" presName="thickLine" presStyleLbl="alignNode1" presStyleIdx="0" presStyleCnt="2"/>
      <dgm:spPr/>
    </dgm:pt>
    <dgm:pt modelId="{28FA10F2-F58D-4C21-A374-D1795DF84C34}" type="pres">
      <dgm:prSet presAssocID="{4B8225DE-012F-4373-8EEF-F64752EC35E8}" presName="horz1" presStyleCnt="0"/>
      <dgm:spPr/>
    </dgm:pt>
    <dgm:pt modelId="{A09BECAA-7D91-4774-9AB6-E46611A174FA}" type="pres">
      <dgm:prSet presAssocID="{4B8225DE-012F-4373-8EEF-F64752EC35E8}" presName="tx1" presStyleLbl="revTx" presStyleIdx="0" presStyleCnt="2"/>
      <dgm:spPr/>
    </dgm:pt>
    <dgm:pt modelId="{BF1E395D-AEF7-454E-BBCD-78B78E24C283}" type="pres">
      <dgm:prSet presAssocID="{4B8225DE-012F-4373-8EEF-F64752EC35E8}" presName="vert1" presStyleCnt="0"/>
      <dgm:spPr/>
    </dgm:pt>
    <dgm:pt modelId="{4E8D5AA2-D18F-4F0A-A9B2-2602755764B1}" type="pres">
      <dgm:prSet presAssocID="{AA3F15B8-F006-4E72-B0E4-426EF181ED9D}" presName="thickLine" presStyleLbl="alignNode1" presStyleIdx="1" presStyleCnt="2"/>
      <dgm:spPr/>
    </dgm:pt>
    <dgm:pt modelId="{3BB08A62-4B5C-49D7-A04A-E01BAA33D158}" type="pres">
      <dgm:prSet presAssocID="{AA3F15B8-F006-4E72-B0E4-426EF181ED9D}" presName="horz1" presStyleCnt="0"/>
      <dgm:spPr/>
    </dgm:pt>
    <dgm:pt modelId="{1297A6AA-CE4B-4267-A419-3ED07DD784E4}" type="pres">
      <dgm:prSet presAssocID="{AA3F15B8-F006-4E72-B0E4-426EF181ED9D}" presName="tx1" presStyleLbl="revTx" presStyleIdx="1" presStyleCnt="2" custLinFactNeighborX="-963" custLinFactNeighborY="46523"/>
      <dgm:spPr/>
    </dgm:pt>
    <dgm:pt modelId="{B1283918-1105-4B7C-80B9-4B8732CDE128}" type="pres">
      <dgm:prSet presAssocID="{AA3F15B8-F006-4E72-B0E4-426EF181ED9D}" presName="vert1" presStyleCnt="0"/>
      <dgm:spPr/>
    </dgm:pt>
  </dgm:ptLst>
  <dgm:cxnLst>
    <dgm:cxn modelId="{220D400A-1414-4CA4-93ED-3AC8F622C7A5}" srcId="{BBEDD6B7-C20E-4548-8DB5-3F33DA4FA5C2}" destId="{AA3F15B8-F006-4E72-B0E4-426EF181ED9D}" srcOrd="1" destOrd="0" parTransId="{CD739FC7-A265-4515-A6B0-371C5A437358}" sibTransId="{1B494DCA-6C11-475B-AB60-29606B587BA6}"/>
    <dgm:cxn modelId="{58E4380F-B90B-47C1-8EFE-439370BE296E}" type="presOf" srcId="{BBEDD6B7-C20E-4548-8DB5-3F33DA4FA5C2}" destId="{4EFA24C6-8B4C-4395-AC29-DC86A9785F5A}" srcOrd="0" destOrd="0" presId="urn:microsoft.com/office/officeart/2008/layout/LinedList"/>
    <dgm:cxn modelId="{08AA264A-AB87-4650-9AD0-8B94AE1A74FB}" srcId="{BBEDD6B7-C20E-4548-8DB5-3F33DA4FA5C2}" destId="{4B8225DE-012F-4373-8EEF-F64752EC35E8}" srcOrd="0" destOrd="0" parTransId="{A0A4C922-078F-4F1F-B6DA-369152F9B022}" sibTransId="{342AE460-2D04-41FF-AB11-7CE1E5A3D436}"/>
    <dgm:cxn modelId="{75C5154F-8D3D-46F6-A97A-E3ACE192EF19}" type="presOf" srcId="{AA3F15B8-F006-4E72-B0E4-426EF181ED9D}" destId="{1297A6AA-CE4B-4267-A419-3ED07DD784E4}" srcOrd="0" destOrd="0" presId="urn:microsoft.com/office/officeart/2008/layout/LinedList"/>
    <dgm:cxn modelId="{749D0CF5-5B01-4433-B519-37BE519C008C}" type="presOf" srcId="{4B8225DE-012F-4373-8EEF-F64752EC35E8}" destId="{A09BECAA-7D91-4774-9AB6-E46611A174FA}" srcOrd="0" destOrd="0" presId="urn:microsoft.com/office/officeart/2008/layout/LinedList"/>
    <dgm:cxn modelId="{1F51DE7B-9CFC-4271-BAEB-34ECCB56B620}" type="presParOf" srcId="{4EFA24C6-8B4C-4395-AC29-DC86A9785F5A}" destId="{7EB76CD6-DF85-4575-AB27-88CBA9E0EEDA}" srcOrd="0" destOrd="0" presId="urn:microsoft.com/office/officeart/2008/layout/LinedList"/>
    <dgm:cxn modelId="{ACC53419-07AC-4A81-9FAF-64DD72D49549}" type="presParOf" srcId="{4EFA24C6-8B4C-4395-AC29-DC86A9785F5A}" destId="{28FA10F2-F58D-4C21-A374-D1795DF84C34}" srcOrd="1" destOrd="0" presId="urn:microsoft.com/office/officeart/2008/layout/LinedList"/>
    <dgm:cxn modelId="{6755937A-2A30-464E-8982-74702AD222FE}" type="presParOf" srcId="{28FA10F2-F58D-4C21-A374-D1795DF84C34}" destId="{A09BECAA-7D91-4774-9AB6-E46611A174FA}" srcOrd="0" destOrd="0" presId="urn:microsoft.com/office/officeart/2008/layout/LinedList"/>
    <dgm:cxn modelId="{382C3083-7A29-4F06-AB48-1A360400365C}" type="presParOf" srcId="{28FA10F2-F58D-4C21-A374-D1795DF84C34}" destId="{BF1E395D-AEF7-454E-BBCD-78B78E24C283}" srcOrd="1" destOrd="0" presId="urn:microsoft.com/office/officeart/2008/layout/LinedList"/>
    <dgm:cxn modelId="{38611AD5-3A4F-40BB-85AE-830B3348E901}" type="presParOf" srcId="{4EFA24C6-8B4C-4395-AC29-DC86A9785F5A}" destId="{4E8D5AA2-D18F-4F0A-A9B2-2602755764B1}" srcOrd="2" destOrd="0" presId="urn:microsoft.com/office/officeart/2008/layout/LinedList"/>
    <dgm:cxn modelId="{8628CD4B-0E72-46D5-9BD3-EE3C0C5473C9}" type="presParOf" srcId="{4EFA24C6-8B4C-4395-AC29-DC86A9785F5A}" destId="{3BB08A62-4B5C-49D7-A04A-E01BAA33D158}" srcOrd="3" destOrd="0" presId="urn:microsoft.com/office/officeart/2008/layout/LinedList"/>
    <dgm:cxn modelId="{ED3DA439-DC7D-4ACC-9869-699CAD0909AE}" type="presParOf" srcId="{3BB08A62-4B5C-49D7-A04A-E01BAA33D158}" destId="{1297A6AA-CE4B-4267-A419-3ED07DD784E4}" srcOrd="0" destOrd="0" presId="urn:microsoft.com/office/officeart/2008/layout/LinedList"/>
    <dgm:cxn modelId="{98F354A1-184F-4821-B3DE-75070CF8F01E}" type="presParOf" srcId="{3BB08A62-4B5C-49D7-A04A-E01BAA33D158}" destId="{B1283918-1105-4B7C-80B9-4B8732CDE12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5729913" cy="750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baseline="0" dirty="0"/>
            <a:t>Enter your name in the blue box under the Oath :</a:t>
          </a:r>
          <a:endParaRPr lang="en-US" sz="2400" kern="1200" dirty="0"/>
        </a:p>
      </dsp:txBody>
      <dsp:txXfrm>
        <a:off x="0" y="0"/>
        <a:ext cx="5729913" cy="750740"/>
      </dsp:txXfrm>
    </dsp:sp>
    <dsp:sp modelId="{4E8D5AA2-D18F-4F0A-A9B2-2602755764B1}">
      <dsp:nvSpPr>
        <dsp:cNvPr id="0" name=""/>
        <dsp:cNvSpPr/>
      </dsp:nvSpPr>
      <dsp:spPr>
        <a:xfrm>
          <a:off x="0" y="750740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750740"/>
          <a:ext cx="5729913" cy="750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b="1" i="0" kern="1200" baseline="0" dirty="0"/>
        </a:p>
      </dsp:txBody>
      <dsp:txXfrm>
        <a:off x="0" y="750740"/>
        <a:ext cx="5729913" cy="7507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5729913" cy="8179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baseline="0" dirty="0"/>
            <a:t>After typing your name in the blue box under Oath, click the “Signature” box:</a:t>
          </a:r>
          <a:endParaRPr lang="en-US" sz="2400" kern="1200" dirty="0"/>
        </a:p>
      </dsp:txBody>
      <dsp:txXfrm>
        <a:off x="0" y="0"/>
        <a:ext cx="5729913" cy="817922"/>
      </dsp:txXfrm>
    </dsp:sp>
    <dsp:sp modelId="{4E8D5AA2-D18F-4F0A-A9B2-2602755764B1}">
      <dsp:nvSpPr>
        <dsp:cNvPr id="0" name=""/>
        <dsp:cNvSpPr/>
      </dsp:nvSpPr>
      <dsp:spPr>
        <a:xfrm>
          <a:off x="0" y="817922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817922"/>
          <a:ext cx="5729913" cy="8179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700" b="1" i="0" kern="1200" baseline="0" dirty="0"/>
        </a:p>
      </dsp:txBody>
      <dsp:txXfrm>
        <a:off x="0" y="817922"/>
        <a:ext cx="5729913" cy="8179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5729913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baseline="0" dirty="0"/>
            <a:t>After clicking the “Signature” box, the prompt pictured to the right will appear:</a:t>
          </a:r>
          <a:endParaRPr lang="en-US" sz="2400" kern="1200" dirty="0"/>
        </a:p>
      </dsp:txBody>
      <dsp:txXfrm>
        <a:off x="0" y="0"/>
        <a:ext cx="5729913" cy="788224"/>
      </dsp:txXfrm>
    </dsp:sp>
    <dsp:sp modelId="{4E8D5AA2-D18F-4F0A-A9B2-2602755764B1}">
      <dsp:nvSpPr>
        <dsp:cNvPr id="0" name=""/>
        <dsp:cNvSpPr/>
      </dsp:nvSpPr>
      <dsp:spPr>
        <a:xfrm>
          <a:off x="0" y="788224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788224"/>
          <a:ext cx="5729913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b="1" i="0" kern="1200" baseline="0" dirty="0"/>
        </a:p>
      </dsp:txBody>
      <dsp:txXfrm>
        <a:off x="0" y="788224"/>
        <a:ext cx="5729913" cy="7882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5729913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baseline="0" dirty="0"/>
            <a:t>Type in your name and click “Click to Sign:</a:t>
          </a:r>
          <a:endParaRPr lang="en-US" sz="2400" kern="1200" dirty="0"/>
        </a:p>
      </dsp:txBody>
      <dsp:txXfrm>
        <a:off x="0" y="0"/>
        <a:ext cx="5729913" cy="788224"/>
      </dsp:txXfrm>
    </dsp:sp>
    <dsp:sp modelId="{4E8D5AA2-D18F-4F0A-A9B2-2602755764B1}">
      <dsp:nvSpPr>
        <dsp:cNvPr id="0" name=""/>
        <dsp:cNvSpPr/>
      </dsp:nvSpPr>
      <dsp:spPr>
        <a:xfrm>
          <a:off x="0" y="788224"/>
          <a:ext cx="57299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788224"/>
          <a:ext cx="5729913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b="1" i="0" kern="1200" baseline="0" dirty="0"/>
        </a:p>
      </dsp:txBody>
      <dsp:txXfrm>
        <a:off x="0" y="788224"/>
        <a:ext cx="5729913" cy="7882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1016819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10168198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baseline="0" dirty="0"/>
            <a:t>After selecting “Click to Sign,” click “Sign Agreement” in the upper right-hand corner</a:t>
          </a:r>
        </a:p>
      </dsp:txBody>
      <dsp:txXfrm>
        <a:off x="0" y="0"/>
        <a:ext cx="10168198" cy="788224"/>
      </dsp:txXfrm>
    </dsp:sp>
    <dsp:sp modelId="{4E8D5AA2-D18F-4F0A-A9B2-2602755764B1}">
      <dsp:nvSpPr>
        <dsp:cNvPr id="0" name=""/>
        <dsp:cNvSpPr/>
      </dsp:nvSpPr>
      <dsp:spPr>
        <a:xfrm>
          <a:off x="0" y="788224"/>
          <a:ext cx="1016819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788224"/>
          <a:ext cx="10168198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b="1" i="0" kern="1200" baseline="0" dirty="0"/>
        </a:p>
      </dsp:txBody>
      <dsp:txXfrm>
        <a:off x="0" y="788224"/>
        <a:ext cx="10168198" cy="78822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1522833"/>
          <a:ext cx="230463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2304630" cy="1522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*Note: Your name should appear in two places*</a:t>
          </a:r>
        </a:p>
      </dsp:txBody>
      <dsp:txXfrm>
        <a:off x="0" y="0"/>
        <a:ext cx="2304630" cy="152283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1015660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10156602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Once you click “Sign Agreement” in the upper right-hand corner, you will receive the message  shown below:</a:t>
          </a:r>
          <a:endParaRPr lang="en-US" sz="2400" kern="1200" dirty="0"/>
        </a:p>
      </dsp:txBody>
      <dsp:txXfrm>
        <a:off x="0" y="0"/>
        <a:ext cx="10156602" cy="788224"/>
      </dsp:txXfrm>
    </dsp:sp>
    <dsp:sp modelId="{4E8D5AA2-D18F-4F0A-A9B2-2602755764B1}">
      <dsp:nvSpPr>
        <dsp:cNvPr id="0" name=""/>
        <dsp:cNvSpPr/>
      </dsp:nvSpPr>
      <dsp:spPr>
        <a:xfrm>
          <a:off x="0" y="788224"/>
          <a:ext cx="1015660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788224"/>
          <a:ext cx="10156602" cy="788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b="1" i="0" kern="1200" baseline="0" dirty="0"/>
        </a:p>
      </dsp:txBody>
      <dsp:txXfrm>
        <a:off x="0" y="788224"/>
        <a:ext cx="10156602" cy="78822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1048288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45009"/>
          <a:ext cx="10482888" cy="85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After receiving the message above, it is now the notary’s turn to sign.  The notary will receive an email to complete his/her signature.</a:t>
          </a:r>
          <a:endParaRPr lang="en-US" sz="2400" kern="1200" dirty="0"/>
        </a:p>
      </dsp:txBody>
      <dsp:txXfrm>
        <a:off x="0" y="45009"/>
        <a:ext cx="10482888" cy="852290"/>
      </dsp:txXfrm>
    </dsp:sp>
    <dsp:sp modelId="{4E8D5AA2-D18F-4F0A-A9B2-2602755764B1}">
      <dsp:nvSpPr>
        <dsp:cNvPr id="0" name=""/>
        <dsp:cNvSpPr/>
      </dsp:nvSpPr>
      <dsp:spPr>
        <a:xfrm>
          <a:off x="0" y="852290"/>
          <a:ext cx="1048288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852290"/>
          <a:ext cx="10482888" cy="852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900" b="1" i="0" kern="1200" baseline="0" dirty="0"/>
        </a:p>
      </dsp:txBody>
      <dsp:txXfrm>
        <a:off x="0" y="852290"/>
        <a:ext cx="10482888" cy="85229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64898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692633"/>
          <a:ext cx="6489858" cy="692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Once the notary clicks the link from the email, the notary will be able to sign the report</a:t>
          </a:r>
          <a:endParaRPr lang="en-US" sz="2400" kern="1200" dirty="0"/>
        </a:p>
      </dsp:txBody>
      <dsp:txXfrm>
        <a:off x="0" y="692633"/>
        <a:ext cx="6489858" cy="692633"/>
      </dsp:txXfrm>
    </dsp:sp>
    <dsp:sp modelId="{4E8D5AA2-D18F-4F0A-A9B2-2602755764B1}">
      <dsp:nvSpPr>
        <dsp:cNvPr id="0" name=""/>
        <dsp:cNvSpPr/>
      </dsp:nvSpPr>
      <dsp:spPr>
        <a:xfrm>
          <a:off x="0" y="692633"/>
          <a:ext cx="6489858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692633"/>
          <a:ext cx="6489858" cy="692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b="1" i="0" kern="1200" baseline="0" dirty="0"/>
        </a:p>
      </dsp:txBody>
      <dsp:txXfrm>
        <a:off x="0" y="692633"/>
        <a:ext cx="6489858" cy="69263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4282317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4282317" cy="1513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The notary will now fill out the notary box with their information and sign the report.</a:t>
          </a:r>
        </a:p>
      </dsp:txBody>
      <dsp:txXfrm>
        <a:off x="0" y="0"/>
        <a:ext cx="4282317" cy="1513306"/>
      </dsp:txXfrm>
    </dsp:sp>
    <dsp:sp modelId="{4E8D5AA2-D18F-4F0A-A9B2-2602755764B1}">
      <dsp:nvSpPr>
        <dsp:cNvPr id="0" name=""/>
        <dsp:cNvSpPr/>
      </dsp:nvSpPr>
      <dsp:spPr>
        <a:xfrm>
          <a:off x="0" y="1513306"/>
          <a:ext cx="4282317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1513306"/>
          <a:ext cx="4282317" cy="1513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b="1" i="0" kern="1200" baseline="0" dirty="0"/>
        </a:p>
      </dsp:txBody>
      <dsp:txXfrm>
        <a:off x="0" y="1513306"/>
        <a:ext cx="4282317" cy="151330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76CD6-DF85-4575-AB27-88CBA9E0EEDA}">
      <dsp:nvSpPr>
        <dsp:cNvPr id="0" name=""/>
        <dsp:cNvSpPr/>
      </dsp:nvSpPr>
      <dsp:spPr>
        <a:xfrm>
          <a:off x="0" y="0"/>
          <a:ext cx="11098434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9BECAA-7D91-4774-9AB6-E46611A174FA}">
      <dsp:nvSpPr>
        <dsp:cNvPr id="0" name=""/>
        <dsp:cNvSpPr/>
      </dsp:nvSpPr>
      <dsp:spPr>
        <a:xfrm>
          <a:off x="0" y="0"/>
          <a:ext cx="11098434" cy="692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You will receive the following message and email once you’ve completed all steps:</a:t>
          </a:r>
          <a:endParaRPr lang="en-US" sz="2300" kern="1200" dirty="0"/>
        </a:p>
      </dsp:txBody>
      <dsp:txXfrm>
        <a:off x="0" y="0"/>
        <a:ext cx="11098434" cy="692633"/>
      </dsp:txXfrm>
    </dsp:sp>
    <dsp:sp modelId="{4E8D5AA2-D18F-4F0A-A9B2-2602755764B1}">
      <dsp:nvSpPr>
        <dsp:cNvPr id="0" name=""/>
        <dsp:cNvSpPr/>
      </dsp:nvSpPr>
      <dsp:spPr>
        <a:xfrm>
          <a:off x="0" y="692633"/>
          <a:ext cx="11098434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297A6AA-CE4B-4267-A419-3ED07DD784E4}">
      <dsp:nvSpPr>
        <dsp:cNvPr id="0" name=""/>
        <dsp:cNvSpPr/>
      </dsp:nvSpPr>
      <dsp:spPr>
        <a:xfrm>
          <a:off x="0" y="692633"/>
          <a:ext cx="11098434" cy="692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b="1" i="0" kern="1200" baseline="0" dirty="0"/>
        </a:p>
      </dsp:txBody>
      <dsp:txXfrm>
        <a:off x="0" y="692633"/>
        <a:ext cx="11098434" cy="6926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24591-970B-9C54-550A-2A09E9383F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AF50A0-7E21-2AF7-FA0B-BB25247B7A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F1E4C-88D2-BBE8-142D-A344FFB3A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E79EE-C469-EBE0-03D1-BEC312784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B665A-BCEE-EF15-27D4-9F7FB7976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925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4ADA6-6430-6AE7-E58A-74087B3E3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50BF3-F5BA-C5BE-016B-2ACA772BB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62546-67C3-846E-80AA-AD3544C6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C1A4C-7E6F-2617-98C6-621B31E8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739E2-FC5B-E097-72C8-B6EF0583D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39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9FCE5-BBFD-870C-59E1-9184FDE75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273CA-1B8A-8FDB-0ABB-920C5AAC0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99E38-5E33-3EBF-C8E6-498782341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211FC-892C-35CB-D6D1-BC35AA295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C3B41-36B0-9EBC-AA4B-85B612B1D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709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830EF-3590-1546-1BB2-BFE30472E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AA295-E55A-96E7-070E-D564F9735D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D4D61D-C661-5E15-2710-967EA55FA2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42081D-4EAE-1BE5-3C22-07B7D8BA6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29D3E9-C563-D1F0-5E6A-2E542909E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660B3E-D4D6-D58D-5057-EAE7DE114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923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54CEA-7255-7BDC-8766-2F2E38344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5FC4C6-7B7D-E7EF-5969-7FF5F152E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35BCDF-6F70-5272-5ADC-B5B4CC231B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D4E4BA-B07E-26FD-69C6-4D65F9E46F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9D585E-E6F7-783D-7218-28C8896CB6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3F23F0-6098-02B6-D204-B1D14D1F5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8E359-EE9F-FECD-95DE-B786A7E16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B47EAD-8015-B81E-1731-B2A297525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641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F76EB-642A-7296-7BFC-5A29CD6EA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DFBAF5-C98E-13D0-CB78-2157BD2DE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DF50A-A21B-371D-E578-47C211F63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59172E-3EE8-908E-B040-FB1828D60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869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D1FC66-50A0-7026-75CA-F41E3E413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D096C4-A205-2284-C817-B57B82243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08582E-A3EF-42B4-28D3-7FE1B9DAE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374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0C7DB-F72A-18E5-ED23-90766041E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47EEE-303E-62B4-2301-4837ECA017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EEA4A9-3D30-75E5-09C8-3AD0268AF1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5F15C8-A9DF-0E79-502F-576A8936E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A056B3-241B-05B8-7650-A8B40F483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71B5A2-E697-A496-2821-9D1925AA4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68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2BB3B-435D-8FF1-9424-33F9750CD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9FC127-367C-B0D1-EAC0-9ED19FA8EB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5843AD-62ED-0680-FFA7-D1D69754D4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349ABA-B607-56AE-499F-2C53792F5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7BC26-E533-BAA1-9768-A4BA9D8E4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4B6819-E328-AE45-6547-67A9188A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202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A7387-8C32-B9ED-7DE1-25252821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BDF6CF-76CD-A612-8593-E104FDF0D5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3661A-0181-B30B-0FE4-DA7541E07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1DC552-FA2D-F654-71CC-83C117BD2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59831-F110-9597-2102-C492AA8CA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79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A0444-C71D-75FC-43EB-9AF9B9DE0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DD6CF3-F4AE-5954-BC96-36ACF2211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5B9A9-A7A1-CC71-60AE-214CA1C73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6A6B2-428D-3BCF-6C27-07AE3EF3F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20296A-0868-F57B-8D22-C70953D8F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5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35292B-4422-2306-FCD1-174E10EEC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0D2167-C11B-FAEC-DFF9-6CA617251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DD17F-9957-19B4-8177-B18A48A836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D0C7A7-18E5-4054-826E-689BBFE1B324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C6B24-592B-8FF0-7A13-6FB2069142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313CA-8E30-B765-6721-53CDEAE70D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99EA48-96EE-4380-B644-95185C4DD4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1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diagramData" Target="../diagrams/data3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diagramColors" Target="../diagrams/colors4.xml"/><Relationship Id="rId5" Type="http://schemas.openxmlformats.org/officeDocument/2006/relationships/diagramColors" Target="../diagrams/colors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17" Type="http://schemas.openxmlformats.org/officeDocument/2006/relationships/image" Target="../media/image4.png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13" Type="http://schemas.openxmlformats.org/officeDocument/2006/relationships/diagramLayout" Target="../diagrams/layout11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12" Type="http://schemas.openxmlformats.org/officeDocument/2006/relationships/diagramData" Target="../diagrams/data11.xml"/><Relationship Id="rId17" Type="http://schemas.openxmlformats.org/officeDocument/2006/relationships/image" Target="../media/image5.png"/><Relationship Id="rId2" Type="http://schemas.openxmlformats.org/officeDocument/2006/relationships/diagramData" Target="../diagrams/data9.xml"/><Relationship Id="rId16" Type="http://schemas.microsoft.com/office/2007/relationships/diagramDrawing" Target="../diagrams/drawing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5" Type="http://schemas.openxmlformats.org/officeDocument/2006/relationships/diagramColors" Target="../diagrams/colors11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Relationship Id="rId14" Type="http://schemas.openxmlformats.org/officeDocument/2006/relationships/diagramQuickStyle" Target="../diagrams/quickStyle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12" Type="http://schemas.openxmlformats.org/officeDocument/2006/relationships/image" Target="../media/image7.gif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13" Type="http://schemas.openxmlformats.org/officeDocument/2006/relationships/image" Target="../media/image5.png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12" Type="http://schemas.openxmlformats.org/officeDocument/2006/relationships/image" Target="../media/image8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F3ABF8-024C-F0D1-D6D2-C7292516E9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" y="-120445"/>
            <a:ext cx="6896099" cy="2835787"/>
          </a:xfrm>
        </p:spPr>
        <p:txBody>
          <a:bodyPr anchor="b">
            <a:normAutofit/>
          </a:bodyPr>
          <a:lstStyle/>
          <a:p>
            <a:pPr algn="l"/>
            <a:r>
              <a:rPr lang="en-US" sz="48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Example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42AB4D-4B20-BCA8-A5E1-44C227F55B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0" y="4248042"/>
            <a:ext cx="5772230" cy="1395022"/>
          </a:xfrm>
        </p:spPr>
        <p:txBody>
          <a:bodyPr anchor="t"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</a:rPr>
              <a:t>When selecting the E-Notary option, the Owner/Officer and Notary </a:t>
            </a:r>
            <a:r>
              <a:rPr lang="en-US" sz="2800" u="sng" dirty="0">
                <a:solidFill>
                  <a:srgbClr val="FFFFFF"/>
                </a:solidFill>
              </a:rPr>
              <a:t>must</a:t>
            </a:r>
            <a:r>
              <a:rPr lang="en-US" sz="2800" dirty="0">
                <a:solidFill>
                  <a:srgbClr val="FFFFFF"/>
                </a:solidFill>
              </a:rPr>
              <a:t> sign electronically. 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9EF4B2F1-5C3B-784E-56C0-CE37C2F254D6}"/>
              </a:ext>
            </a:extLst>
          </p:cNvPr>
          <p:cNvSpPr txBox="1">
            <a:spLocks/>
          </p:cNvSpPr>
          <p:nvPr/>
        </p:nvSpPr>
        <p:spPr>
          <a:xfrm>
            <a:off x="165714" y="2672935"/>
            <a:ext cx="6060141" cy="13950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*Important*</a:t>
            </a:r>
            <a:r>
              <a:rPr lang="en-US" sz="2800" b="1" i="1" dirty="0"/>
              <a:t> </a:t>
            </a:r>
            <a:r>
              <a:rPr lang="en-US" sz="2800" b="1" dirty="0"/>
              <a:t>You </a:t>
            </a:r>
            <a:r>
              <a:rPr lang="en-US" sz="2800" b="1" u="sng" dirty="0"/>
              <a:t>must</a:t>
            </a:r>
            <a:r>
              <a:rPr lang="en-US" sz="2800" b="1" dirty="0"/>
              <a:t> know the notary’s e-mail to complete the        E-Notary Process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5E9294-08D9-B728-BF0E-073CD4576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410" y="995302"/>
            <a:ext cx="6715100" cy="52253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1136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12"/>
    </mc:Choice>
    <mc:Fallback xmlns="">
      <p:transition spd="slow" advTm="841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12B3290A-D3BF-4B87-B55B-FD9A98B49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33A715A-0686-440A-8F40-441B42A660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4761657F-19F2-425B-B7E9-0118CD13C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E27B6634-79D3-4EDD-A77A-1065D6F3A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D9CA3DA-A2ED-270D-F047-AAAAE4574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- Step #1</a:t>
            </a:r>
          </a:p>
        </p:txBody>
      </p:sp>
      <p:graphicFrame>
        <p:nvGraphicFramePr>
          <p:cNvPr id="28" name="TextBox 6">
            <a:extLst>
              <a:ext uri="{FF2B5EF4-FFF2-40B4-BE49-F238E27FC236}">
                <a16:creationId xmlns:a16="http://schemas.microsoft.com/office/drawing/2014/main" id="{E787D482-C656-6F92-E013-E97053A786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5617387"/>
              </p:ext>
            </p:extLst>
          </p:nvPr>
        </p:nvGraphicFramePr>
        <p:xfrm>
          <a:off x="294990" y="2831466"/>
          <a:ext cx="5729913" cy="1501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5BE6B96C-3671-AC64-75E2-859A3719E4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7311" y="1894775"/>
            <a:ext cx="6031933" cy="4028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3647A81B-F8AA-66A7-24F3-D5BDEC45E85A}"/>
              </a:ext>
            </a:extLst>
          </p:cNvPr>
          <p:cNvSpPr/>
          <p:nvPr/>
        </p:nvSpPr>
        <p:spPr>
          <a:xfrm>
            <a:off x="6520538" y="3088514"/>
            <a:ext cx="2147887" cy="493693"/>
          </a:xfrm>
          <a:prstGeom prst="ellipse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21" name="TextBox 6">
            <a:extLst>
              <a:ext uri="{FF2B5EF4-FFF2-40B4-BE49-F238E27FC236}">
                <a16:creationId xmlns:a16="http://schemas.microsoft.com/office/drawing/2014/main" id="{3F3CA524-1C13-B67E-5965-78379C0103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6295792"/>
              </p:ext>
            </p:extLst>
          </p:nvPr>
        </p:nvGraphicFramePr>
        <p:xfrm>
          <a:off x="287735" y="4902840"/>
          <a:ext cx="5729913" cy="1635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D14B0A25-1381-51BF-521D-9F1BCC3B37D7}"/>
              </a:ext>
            </a:extLst>
          </p:cNvPr>
          <p:cNvSpPr/>
          <p:nvPr/>
        </p:nvSpPr>
        <p:spPr>
          <a:xfrm>
            <a:off x="6696637" y="5429459"/>
            <a:ext cx="2147887" cy="493693"/>
          </a:xfrm>
          <a:prstGeom prst="ellipse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9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6"/>
    </mc:Choice>
    <mc:Fallback xmlns="">
      <p:transition spd="slow" advTm="832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F8A2D0-59F8-04F8-C63E-21497453D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2B3290A-D3BF-4B87-B55B-FD9A98B49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033A715A-0686-440A-8F40-441B42A660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761657F-19F2-425B-B7E9-0118CD13C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27B6634-79D3-4EDD-A77A-1065D6F3A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986F101-F05E-A428-8307-E874C1471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- Step #2</a:t>
            </a:r>
          </a:p>
        </p:txBody>
      </p:sp>
      <p:graphicFrame>
        <p:nvGraphicFramePr>
          <p:cNvPr id="28" name="TextBox 6">
            <a:extLst>
              <a:ext uri="{FF2B5EF4-FFF2-40B4-BE49-F238E27FC236}">
                <a16:creationId xmlns:a16="http://schemas.microsoft.com/office/drawing/2014/main" id="{9AE440A7-244E-6C6A-FC8E-B60E2BD2B7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3868227"/>
              </p:ext>
            </p:extLst>
          </p:nvPr>
        </p:nvGraphicFramePr>
        <p:xfrm>
          <a:off x="1371598" y="5070346"/>
          <a:ext cx="9496427" cy="138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D74A4F42-D73F-1690-E05D-30AFE7DE30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879" y="1755700"/>
            <a:ext cx="5441155" cy="3985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18" name="TextBox 6">
            <a:extLst>
              <a:ext uri="{FF2B5EF4-FFF2-40B4-BE49-F238E27FC236}">
                <a16:creationId xmlns:a16="http://schemas.microsoft.com/office/drawing/2014/main" id="{5A5C4B72-7E83-3D33-B602-AC7BA13CD8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6860504"/>
              </p:ext>
            </p:extLst>
          </p:nvPr>
        </p:nvGraphicFramePr>
        <p:xfrm>
          <a:off x="523590" y="2043734"/>
          <a:ext cx="5729913" cy="1576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9" name="TextBox 6">
            <a:extLst>
              <a:ext uri="{FF2B5EF4-FFF2-40B4-BE49-F238E27FC236}">
                <a16:creationId xmlns:a16="http://schemas.microsoft.com/office/drawing/2014/main" id="{7AB2E172-5852-19B9-8C97-73049A31E6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3199560"/>
              </p:ext>
            </p:extLst>
          </p:nvPr>
        </p:nvGraphicFramePr>
        <p:xfrm>
          <a:off x="523589" y="4282109"/>
          <a:ext cx="5729913" cy="1576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CCEDD525-07E8-670E-BD25-8E9E39144047}"/>
              </a:ext>
            </a:extLst>
          </p:cNvPr>
          <p:cNvSpPr/>
          <p:nvPr/>
        </p:nvSpPr>
        <p:spPr>
          <a:xfrm>
            <a:off x="7760099" y="4488022"/>
            <a:ext cx="2470714" cy="1162676"/>
          </a:xfrm>
          <a:prstGeom prst="ellipse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5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1"/>
    </mc:Choice>
    <mc:Fallback xmlns="">
      <p:transition spd="slow" advTm="834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F548ED-9CD4-857A-BFE2-C0B651C3E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9F4FC0E9-FA9A-240F-F54F-D66E5140D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ADEFFF53-1498-CFB5-C7F1-C11E8F835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C214227-87B5-4820-7384-5AC1A9880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742619A-23DE-5C5E-C75D-686E604667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E4AB213-7363-011A-BD1F-F93FBAC79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55E1EA6-EA16-8C7F-F412-90FF3F16F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- Step #3</a:t>
            </a:r>
          </a:p>
        </p:txBody>
      </p:sp>
      <p:graphicFrame>
        <p:nvGraphicFramePr>
          <p:cNvPr id="28" name="TextBox 6">
            <a:extLst>
              <a:ext uri="{FF2B5EF4-FFF2-40B4-BE49-F238E27FC236}">
                <a16:creationId xmlns:a16="http://schemas.microsoft.com/office/drawing/2014/main" id="{20DDCE83-E483-F02C-8A89-2C433579EA22}"/>
              </a:ext>
            </a:extLst>
          </p:cNvPr>
          <p:cNvGraphicFramePr/>
          <p:nvPr/>
        </p:nvGraphicFramePr>
        <p:xfrm>
          <a:off x="1371598" y="5070346"/>
          <a:ext cx="9496427" cy="138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8" name="TextBox 6">
            <a:extLst>
              <a:ext uri="{FF2B5EF4-FFF2-40B4-BE49-F238E27FC236}">
                <a16:creationId xmlns:a16="http://schemas.microsoft.com/office/drawing/2014/main" id="{B56D8248-7FB5-3FC8-A66E-772BCE8276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3934987"/>
              </p:ext>
            </p:extLst>
          </p:nvPr>
        </p:nvGraphicFramePr>
        <p:xfrm>
          <a:off x="523591" y="2043734"/>
          <a:ext cx="10168198" cy="1576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9" name="TextBox 6">
            <a:extLst>
              <a:ext uri="{FF2B5EF4-FFF2-40B4-BE49-F238E27FC236}">
                <a16:creationId xmlns:a16="http://schemas.microsoft.com/office/drawing/2014/main" id="{FA75FB68-FBCC-40D8-3663-41F893409F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0860346"/>
              </p:ext>
            </p:extLst>
          </p:nvPr>
        </p:nvGraphicFramePr>
        <p:xfrm>
          <a:off x="266516" y="4891669"/>
          <a:ext cx="2304630" cy="1522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0C01639-CFF8-9B06-AD7C-8D68F2A9D19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762998" y="2988694"/>
            <a:ext cx="6733834" cy="36251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4FD3459-4881-B2AC-7D26-45B4BDE6A35D}"/>
              </a:ext>
            </a:extLst>
          </p:cNvPr>
          <p:cNvSpPr/>
          <p:nvPr/>
        </p:nvSpPr>
        <p:spPr>
          <a:xfrm>
            <a:off x="8467101" y="2831958"/>
            <a:ext cx="1221583" cy="660244"/>
          </a:xfrm>
          <a:prstGeom prst="ellipse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1172ABC-9EBA-B3A7-2AE8-33A9A3DE9022}"/>
              </a:ext>
            </a:extLst>
          </p:cNvPr>
          <p:cNvSpPr/>
          <p:nvPr/>
        </p:nvSpPr>
        <p:spPr>
          <a:xfrm>
            <a:off x="3216245" y="3904916"/>
            <a:ext cx="864223" cy="461967"/>
          </a:xfrm>
          <a:prstGeom prst="ellipse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9ABA806-E28A-5078-46E2-E5CA02CC5F0B}"/>
              </a:ext>
            </a:extLst>
          </p:cNvPr>
          <p:cNvSpPr/>
          <p:nvPr/>
        </p:nvSpPr>
        <p:spPr>
          <a:xfrm>
            <a:off x="3789014" y="6074449"/>
            <a:ext cx="1069183" cy="412382"/>
          </a:xfrm>
          <a:prstGeom prst="ellipse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84"/>
    </mc:Choice>
    <mc:Fallback xmlns="">
      <p:transition spd="slow" advTm="908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C1577A-8B26-6D64-3DAE-B162E443B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4F65B369-DEF5-4F52-91D8-DE8B8A4AB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14655BC-BCEE-40C9-778D-E8BBD4A459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D4CC8C7-D0AB-8818-CB93-A0A223B7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0FBD96F-8742-1703-8EAD-7D12942158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6080C90-2295-DF42-3DA7-965361804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0296F17-9FB8-52BE-151D-04CA4ADC7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- Step #4</a:t>
            </a:r>
          </a:p>
        </p:txBody>
      </p:sp>
      <p:graphicFrame>
        <p:nvGraphicFramePr>
          <p:cNvPr id="28" name="TextBox 6">
            <a:extLst>
              <a:ext uri="{FF2B5EF4-FFF2-40B4-BE49-F238E27FC236}">
                <a16:creationId xmlns:a16="http://schemas.microsoft.com/office/drawing/2014/main" id="{4EE32B12-E79D-B808-FB6C-394E01834D59}"/>
              </a:ext>
            </a:extLst>
          </p:cNvPr>
          <p:cNvGraphicFramePr/>
          <p:nvPr/>
        </p:nvGraphicFramePr>
        <p:xfrm>
          <a:off x="1371598" y="5070346"/>
          <a:ext cx="9496427" cy="138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8" name="TextBox 6">
            <a:extLst>
              <a:ext uri="{FF2B5EF4-FFF2-40B4-BE49-F238E27FC236}">
                <a16:creationId xmlns:a16="http://schemas.microsoft.com/office/drawing/2014/main" id="{F74F4A9A-EBD5-3878-0EB9-E645BAF4D3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7665580"/>
              </p:ext>
            </p:extLst>
          </p:nvPr>
        </p:nvGraphicFramePr>
        <p:xfrm>
          <a:off x="523590" y="2043734"/>
          <a:ext cx="10156602" cy="1576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9" name="TextBox 6">
            <a:extLst>
              <a:ext uri="{FF2B5EF4-FFF2-40B4-BE49-F238E27FC236}">
                <a16:creationId xmlns:a16="http://schemas.microsoft.com/office/drawing/2014/main" id="{334F3E0F-4118-1487-0E83-3A518FA2A7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2621029"/>
              </p:ext>
            </p:extLst>
          </p:nvPr>
        </p:nvGraphicFramePr>
        <p:xfrm>
          <a:off x="385137" y="5472734"/>
          <a:ext cx="10482888" cy="17045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F01AB25F-1A60-3C9B-CD86-1DB9551294A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851863" y="2808193"/>
            <a:ext cx="7194512" cy="267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24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46"/>
    </mc:Choice>
    <mc:Fallback xmlns="">
      <p:transition spd="slow" advTm="1414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4AE423-1F92-1AAB-3E4C-E5C1770B9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35ADD9BE-550A-790B-3D02-1F3644EF6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AF006AD-A41E-3DBB-0D52-531479172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B5D75F0-BA4C-E946-4351-C03E7AD4CB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65CA4F3-5A01-A7FF-4B2B-B9E7FA026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BD9ED8A-3DE5-A220-C520-EA10BCD2C2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1D0E1E7-4F40-B56E-CD64-5C5C50E2D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- Step #5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E79B68-FAD4-5EB5-711F-B35805EEF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672" y="1575461"/>
            <a:ext cx="3318390" cy="5127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5" name="TextBox 6">
            <a:extLst>
              <a:ext uri="{FF2B5EF4-FFF2-40B4-BE49-F238E27FC236}">
                <a16:creationId xmlns:a16="http://schemas.microsoft.com/office/drawing/2014/main" id="{0DF02462-EB78-8659-1120-AB3C9E44E1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0677672"/>
              </p:ext>
            </p:extLst>
          </p:nvPr>
        </p:nvGraphicFramePr>
        <p:xfrm>
          <a:off x="523590" y="3975325"/>
          <a:ext cx="6489858" cy="138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F245E20B-CD07-CBCC-12C5-0F9DA473263B}"/>
              </a:ext>
            </a:extLst>
          </p:cNvPr>
          <p:cNvSpPr/>
          <p:nvPr/>
        </p:nvSpPr>
        <p:spPr>
          <a:xfrm>
            <a:off x="7779710" y="3300984"/>
            <a:ext cx="2086666" cy="1135204"/>
          </a:xfrm>
          <a:prstGeom prst="ellipse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C82A93-24A2-8A30-ED1C-1DA2DACB408D}"/>
              </a:ext>
            </a:extLst>
          </p:cNvPr>
          <p:cNvSpPr txBox="1"/>
          <p:nvPr/>
        </p:nvSpPr>
        <p:spPr>
          <a:xfrm>
            <a:off x="444366" y="3131500"/>
            <a:ext cx="628621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400" b="1" dirty="0"/>
              <a:t>An example of the email the notary will receive is pictured on the right: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1299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63"/>
    </mc:Choice>
    <mc:Fallback xmlns="">
      <p:transition spd="slow" advTm="986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EF2A46-BB6C-8293-D3E6-900A702F1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FADAC53F-107B-D3C7-78D0-D3C2605B6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D3BFA93-FB53-6F37-B855-BAB5F41873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68A4E44-9D9F-A3AD-6519-595B2A7B72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9217696-D208-8CB1-CB15-E71A178020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A67204E-F6CE-215C-A4BE-AC5ABC7967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45FE9E2-66B5-9672-17F2-80C6AB63F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- Step #6</a:t>
            </a:r>
          </a:p>
        </p:txBody>
      </p:sp>
      <p:graphicFrame>
        <p:nvGraphicFramePr>
          <p:cNvPr id="28" name="TextBox 6">
            <a:extLst>
              <a:ext uri="{FF2B5EF4-FFF2-40B4-BE49-F238E27FC236}">
                <a16:creationId xmlns:a16="http://schemas.microsoft.com/office/drawing/2014/main" id="{D6C904C3-7FBD-CA46-5109-FE1808AED451}"/>
              </a:ext>
            </a:extLst>
          </p:cNvPr>
          <p:cNvGraphicFramePr/>
          <p:nvPr/>
        </p:nvGraphicFramePr>
        <p:xfrm>
          <a:off x="1371598" y="5070346"/>
          <a:ext cx="9496427" cy="138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8" name="TextBox 6">
            <a:extLst>
              <a:ext uri="{FF2B5EF4-FFF2-40B4-BE49-F238E27FC236}">
                <a16:creationId xmlns:a16="http://schemas.microsoft.com/office/drawing/2014/main" id="{677C8301-F097-6B40-F270-C0AD08F2C2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5054489"/>
              </p:ext>
            </p:extLst>
          </p:nvPr>
        </p:nvGraphicFramePr>
        <p:xfrm>
          <a:off x="431373" y="1817115"/>
          <a:ext cx="4282317" cy="3026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6050D7E0-A4E7-7DFF-E309-4C45A6E0C06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973" y="1349829"/>
            <a:ext cx="7233206" cy="4910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3CBAE-77EF-63D9-6C90-268A2C595A5B}"/>
              </a:ext>
            </a:extLst>
          </p:cNvPr>
          <p:cNvSpPr txBox="1"/>
          <p:nvPr/>
        </p:nvSpPr>
        <p:spPr>
          <a:xfrm>
            <a:off x="431373" y="3429000"/>
            <a:ext cx="42823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en-US" sz="2400" b="1" dirty="0"/>
              <a:t>Please view the clip to the right demonstrating the e-notary signature process: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8764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74"/>
    </mc:Choice>
    <mc:Fallback xmlns="">
      <p:transition spd="slow" advTm="2447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3818A1-7892-2601-A016-76DE7733D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6B65C3E4-31AE-7361-623D-4C2CF0CF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A81A64F-9F04-FC2C-46E6-69E5BEFE1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92BF5F1-A989-C6A5-561D-E41904C99B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22F2AF1-C74F-32D0-C6A9-68C59AD94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00E97B9-E47E-F094-87FD-6F87A65AB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F4A5A92-6863-CC1A-D95C-46A042B79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E-Notary - Step #7</a:t>
            </a:r>
          </a:p>
        </p:txBody>
      </p:sp>
      <p:graphicFrame>
        <p:nvGraphicFramePr>
          <p:cNvPr id="28" name="TextBox 6">
            <a:extLst>
              <a:ext uri="{FF2B5EF4-FFF2-40B4-BE49-F238E27FC236}">
                <a16:creationId xmlns:a16="http://schemas.microsoft.com/office/drawing/2014/main" id="{BDA7BC59-FE81-3BB4-063E-762D418E0225}"/>
              </a:ext>
            </a:extLst>
          </p:cNvPr>
          <p:cNvGraphicFramePr/>
          <p:nvPr/>
        </p:nvGraphicFramePr>
        <p:xfrm>
          <a:off x="1371598" y="5070346"/>
          <a:ext cx="9496427" cy="138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TextBox 6">
            <a:extLst>
              <a:ext uri="{FF2B5EF4-FFF2-40B4-BE49-F238E27FC236}">
                <a16:creationId xmlns:a16="http://schemas.microsoft.com/office/drawing/2014/main" id="{E1B781C7-3772-5D52-CD3C-1BA8B85076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1304161"/>
              </p:ext>
            </p:extLst>
          </p:nvPr>
        </p:nvGraphicFramePr>
        <p:xfrm>
          <a:off x="546783" y="1937639"/>
          <a:ext cx="11098434" cy="138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6C29277-4904-FAF2-0867-6E305A5A2FF3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r="7524"/>
          <a:stretch>
            <a:fillRect/>
          </a:stretch>
        </p:blipFill>
        <p:spPr>
          <a:xfrm>
            <a:off x="6429370" y="3081111"/>
            <a:ext cx="5496381" cy="3457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E38D7F-1E84-61F4-40C3-D402EB8900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981" y="3097270"/>
            <a:ext cx="6299429" cy="26717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16514F-FDF1-39CC-2FFB-BB55391C0D26}"/>
              </a:ext>
            </a:extLst>
          </p:cNvPr>
          <p:cNvSpPr txBox="1"/>
          <p:nvPr/>
        </p:nvSpPr>
        <p:spPr>
          <a:xfrm>
            <a:off x="0" y="2770984"/>
            <a:ext cx="2218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On Screen Message: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BF26BD-B93E-25C9-5AEF-B70EE61B9CE4}"/>
              </a:ext>
            </a:extLst>
          </p:cNvPr>
          <p:cNvSpPr txBox="1"/>
          <p:nvPr/>
        </p:nvSpPr>
        <p:spPr>
          <a:xfrm>
            <a:off x="6381693" y="2749461"/>
            <a:ext cx="1808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E-Mail Message:</a:t>
            </a:r>
          </a:p>
        </p:txBody>
      </p:sp>
    </p:spTree>
    <p:extLst>
      <p:ext uri="{BB962C8B-B14F-4D97-AF65-F5344CB8AC3E}">
        <p14:creationId xmlns:p14="http://schemas.microsoft.com/office/powerpoint/2010/main" val="418236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84"/>
    </mc:Choice>
    <mc:Fallback xmlns="">
      <p:transition spd="slow" advTm="1028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286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E-Notary Example</vt:lpstr>
      <vt:lpstr>E-Notary - Step #1</vt:lpstr>
      <vt:lpstr>E-Notary - Step #2</vt:lpstr>
      <vt:lpstr>E-Notary - Step #3</vt:lpstr>
      <vt:lpstr>E-Notary - Step #4</vt:lpstr>
      <vt:lpstr>E-Notary - Step #5</vt:lpstr>
      <vt:lpstr>E-Notary - Step #6</vt:lpstr>
      <vt:lpstr>E-Notary - Step #7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Nalbone, Joseph [DEP]</dc:creator>
  <cp:lastModifiedBy>Patel, Kevin [DEP]</cp:lastModifiedBy>
  <cp:revision>5</cp:revision>
  <dcterms:created xsi:type="dcterms:W3CDTF">2026-02-11T13:56:39Z</dcterms:created>
  <dcterms:modified xsi:type="dcterms:W3CDTF">2026-03-31T13:44:29Z</dcterms:modified>
</cp:coreProperties>
</file>